
<file path=[Content_Types].xml><?xml version="1.0" encoding="utf-8"?>
<Types xmlns="http://schemas.openxmlformats.org/package/2006/content-types">
  <Default Extension="bin" ContentType="application/vnd.openxmlformats-officedocument.oleObject"/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customXml/itemProps1.xml" ContentType="application/vnd.openxmlformats-officedocument.customXmlProperties+xml"/>
  <Override PartName="/customXml/itemProps2.xml" ContentType="application/vnd.openxmlformats-officedocument.customXmlProperties+xml"/>
  <Override PartName="/customXml/itemProps3.xml" ContentType="application/vnd.openxmlformats-officedocument.customXmlProperties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Masters/slideMaster4.xml" ContentType="application/vnd.openxmlformats-officedocument.presentationml.slideMaster+xml"/>
  <Override PartName="/ppt/slideMasters/slideMaster5.xml" ContentType="application/vnd.openxmlformats-officedocument.presentationml.slideMaster+xml"/>
  <Override PartName="/ppt/slideMasters/slideMaster6.xml" ContentType="application/vnd.openxmlformats-officedocument.presentationml.slideMaster+xml"/>
  <Override PartName="/ppt/slideMasters/slideMaster7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13.xml" ContentType="application/vnd.openxmlformats-officedocument.presentationml.tags+xml"/>
  <Override PartName="/ppt/tags/tag14.xml" ContentType="application/vnd.openxmlformats-officedocument.presentationml.tags+xml"/>
  <Override PartName="/ppt/tags/tag15.xml" ContentType="application/vnd.openxmlformats-officedocument.presentationml.tags+xml"/>
  <Override PartName="/ppt/tags/tag16.xml" ContentType="application/vnd.openxmlformats-officedocument.presentationml.tags+xml"/>
  <Override PartName="/ppt/tags/tag17.xml" ContentType="application/vnd.openxmlformats-officedocument.presentationml.tags+xml"/>
  <Override PartName="/ppt/tags/tag18.xml" ContentType="application/vnd.openxmlformats-officedocument.presentationml.tags+xml"/>
  <Override PartName="/ppt/tags/tag19.xml" ContentType="application/vnd.openxmlformats-officedocument.presentationml.tags+xml"/>
  <Override PartName="/ppt/tags/tag20.xml" ContentType="application/vnd.openxmlformats-officedocument.presentationml.tags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theme/theme2.xml" ContentType="application/vnd.openxmlformats-officedocument.theme+xml"/>
  <Override PartName="/ppt/tags/tag21.xml" ContentType="application/vnd.openxmlformats-officedocument.presentationml.tags+xml"/>
  <Override PartName="/ppt/tags/tag22.xml" ContentType="application/vnd.openxmlformats-officedocument.presentationml.tags+xml"/>
  <Override PartName="/ppt/tags/tag23.xml" ContentType="application/vnd.openxmlformats-officedocument.presentationml.tags+xml"/>
  <Override PartName="/ppt/tags/tag24.xml" ContentType="application/vnd.openxmlformats-officedocument.presentationml.tags+xml"/>
  <Override PartName="/ppt/tags/tag25.xml" ContentType="application/vnd.openxmlformats-officedocument.presentationml.tags+xml"/>
  <Override PartName="/ppt/tags/tag26.xml" ContentType="application/vnd.openxmlformats-officedocument.presentationml.tags+xml"/>
  <Override PartName="/ppt/tags/tag27.xml" ContentType="application/vnd.openxmlformats-officedocument.presentationml.tags+xml"/>
  <Override PartName="/ppt/tags/tag28.xml" ContentType="application/vnd.openxmlformats-officedocument.presentationml.tags+xml"/>
  <Override PartName="/ppt/tags/tag29.xml" ContentType="application/vnd.openxmlformats-officedocument.presentationml.tags+xml"/>
  <Override PartName="/ppt/tags/tag30.xml" ContentType="application/vnd.openxmlformats-officedocument.presentationml.tags+xml"/>
  <Override PartName="/ppt/tags/tag31.xml" ContentType="application/vnd.openxmlformats-officedocument.presentationml.tags+xml"/>
  <Override PartName="/ppt/tags/tag32.xml" ContentType="application/vnd.openxmlformats-officedocument.presentationml.tags+xml"/>
  <Override PartName="/ppt/tags/tag33.xml" ContentType="application/vnd.openxmlformats-officedocument.presentationml.tags+xml"/>
  <Override PartName="/ppt/tags/tag34.xml" ContentType="application/vnd.openxmlformats-officedocument.presentationml.tags+xml"/>
  <Override PartName="/ppt/tags/tag35.xml" ContentType="application/vnd.openxmlformats-officedocument.presentationml.tags+xml"/>
  <Override PartName="/ppt/tags/tag36.xml" ContentType="application/vnd.openxmlformats-officedocument.presentationml.tags+xml"/>
  <Override PartName="/ppt/tags/tag37.xml" ContentType="application/vnd.openxmlformats-officedocument.presentationml.tags+xml"/>
  <Override PartName="/ppt/tags/tag38.xml" ContentType="application/vnd.openxmlformats-officedocument.presentationml.tags+xml"/>
  <Override PartName="/ppt/tags/tag39.xml" ContentType="application/vnd.openxmlformats-officedocument.presentationml.tags+xml"/>
  <Override PartName="/ppt/tags/tag40.xml" ContentType="application/vnd.openxmlformats-officedocument.presentationml.tags+xml"/>
  <Override PartName="/ppt/tags/tag41.xml" ContentType="application/vnd.openxmlformats-officedocument.presentationml.tags+xml"/>
  <Override PartName="/ppt/tags/tag42.xml" ContentType="application/vnd.openxmlformats-officedocument.presentationml.tags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slideLayouts/slideLayout46.xml" ContentType="application/vnd.openxmlformats-officedocument.presentationml.slideLayout+xml"/>
  <Override PartName="/ppt/slideLayouts/slideLayout47.xml" ContentType="application/vnd.openxmlformats-officedocument.presentationml.slideLayout+xml"/>
  <Override PartName="/ppt/slideLayouts/slideLayout48.xml" ContentType="application/vnd.openxmlformats-officedocument.presentationml.slideLayout+xml"/>
  <Override PartName="/ppt/slideLayouts/slideLayout49.xml" ContentType="application/vnd.openxmlformats-officedocument.presentationml.slideLayout+xml"/>
  <Override PartName="/ppt/slideLayouts/slideLayout50.xml" ContentType="application/vnd.openxmlformats-officedocument.presentationml.slideLayout+xml"/>
  <Override PartName="/ppt/slideLayouts/slideLayout51.xml" ContentType="application/vnd.openxmlformats-officedocument.presentationml.slideLayout+xml"/>
  <Override PartName="/ppt/slideLayouts/slideLayout52.xml" ContentType="application/vnd.openxmlformats-officedocument.presentationml.slideLayout+xml"/>
  <Override PartName="/ppt/slideLayouts/slideLayout53.xml" ContentType="application/vnd.openxmlformats-officedocument.presentationml.slideLayout+xml"/>
  <Override PartName="/ppt/slideLayouts/slideLayout54.xml" ContentType="application/vnd.openxmlformats-officedocument.presentationml.slideLayout+xml"/>
  <Override PartName="/ppt/slideLayouts/slideLayout55.xml" ContentType="application/vnd.openxmlformats-officedocument.presentationml.slideLayout+xml"/>
  <Override PartName="/ppt/slideLayouts/slideLayout56.xml" ContentType="application/vnd.openxmlformats-officedocument.presentationml.slideLayout+xml"/>
  <Override PartName="/ppt/slideLayouts/slideLayout57.xml" ContentType="application/vnd.openxmlformats-officedocument.presentationml.slideLayout+xml"/>
  <Override PartName="/ppt/slideLayouts/slideLayout58.xml" ContentType="application/vnd.openxmlformats-officedocument.presentationml.slideLayout+xml"/>
  <Override PartName="/ppt/theme/theme3.xml" ContentType="application/vnd.openxmlformats-officedocument.theme+xml"/>
  <Override PartName="/ppt/tags/tag43.xml" ContentType="application/vnd.openxmlformats-officedocument.presentationml.tags+xml"/>
  <Override PartName="/ppt/tags/tag44.xml" ContentType="application/vnd.openxmlformats-officedocument.presentationml.tags+xml"/>
  <Override PartName="/ppt/tags/tag45.xml" ContentType="application/vnd.openxmlformats-officedocument.presentationml.tags+xml"/>
  <Override PartName="/ppt/tags/tag46.xml" ContentType="application/vnd.openxmlformats-officedocument.presentationml.tags+xml"/>
  <Override PartName="/ppt/tags/tag47.xml" ContentType="application/vnd.openxmlformats-officedocument.presentationml.tags+xml"/>
  <Override PartName="/ppt/tags/tag48.xml" ContentType="application/vnd.openxmlformats-officedocument.presentationml.tags+xml"/>
  <Override PartName="/ppt/tags/tag49.xml" ContentType="application/vnd.openxmlformats-officedocument.presentationml.tags+xml"/>
  <Override PartName="/ppt/tags/tag50.xml" ContentType="application/vnd.openxmlformats-officedocument.presentationml.tags+xml"/>
  <Override PartName="/ppt/tags/tag51.xml" ContentType="application/vnd.openxmlformats-officedocument.presentationml.tags+xml"/>
  <Override PartName="/ppt/tags/tag52.xml" ContentType="application/vnd.openxmlformats-officedocument.presentationml.tags+xml"/>
  <Override PartName="/ppt/tags/tag53.xml" ContentType="application/vnd.openxmlformats-officedocument.presentationml.tags+xml"/>
  <Override PartName="/ppt/tags/tag54.xml" ContentType="application/vnd.openxmlformats-officedocument.presentationml.tags+xml"/>
  <Override PartName="/ppt/tags/tag55.xml" ContentType="application/vnd.openxmlformats-officedocument.presentationml.tags+xml"/>
  <Override PartName="/ppt/tags/tag56.xml" ContentType="application/vnd.openxmlformats-officedocument.presentationml.tags+xml"/>
  <Override PartName="/ppt/tags/tag57.xml" ContentType="application/vnd.openxmlformats-officedocument.presentationml.tags+xml"/>
  <Override PartName="/ppt/tags/tag58.xml" ContentType="application/vnd.openxmlformats-officedocument.presentationml.tags+xml"/>
  <Override PartName="/ppt/tags/tag59.xml" ContentType="application/vnd.openxmlformats-officedocument.presentationml.tags+xml"/>
  <Override PartName="/ppt/tags/tag60.xml" ContentType="application/vnd.openxmlformats-officedocument.presentationml.tags+xml"/>
  <Override PartName="/ppt/tags/tag61.xml" ContentType="application/vnd.openxmlformats-officedocument.presentationml.tags+xml"/>
  <Override PartName="/ppt/tags/tag62.xml" ContentType="application/vnd.openxmlformats-officedocument.presentationml.tags+xml"/>
  <Override PartName="/ppt/tags/tag63.xml" ContentType="application/vnd.openxmlformats-officedocument.presentationml.tags+xml"/>
  <Override PartName="/ppt/tags/tag64.xml" ContentType="application/vnd.openxmlformats-officedocument.presentationml.tags+xml"/>
  <Override PartName="/ppt/slideLayouts/slideLayout59.xml" ContentType="application/vnd.openxmlformats-officedocument.presentationml.slideLayout+xml"/>
  <Override PartName="/ppt/slideLayouts/slideLayout60.xml" ContentType="application/vnd.openxmlformats-officedocument.presentationml.slideLayout+xml"/>
  <Override PartName="/ppt/slideLayouts/slideLayout61.xml" ContentType="application/vnd.openxmlformats-officedocument.presentationml.slideLayout+xml"/>
  <Override PartName="/ppt/slideLayouts/slideLayout62.xml" ContentType="application/vnd.openxmlformats-officedocument.presentationml.slideLayout+xml"/>
  <Override PartName="/ppt/slideLayouts/slideLayout63.xml" ContentType="application/vnd.openxmlformats-officedocument.presentationml.slideLayout+xml"/>
  <Override PartName="/ppt/slideLayouts/slideLayout64.xml" ContentType="application/vnd.openxmlformats-officedocument.presentationml.slideLayout+xml"/>
  <Override PartName="/ppt/slideLayouts/slideLayout65.xml" ContentType="application/vnd.openxmlformats-officedocument.presentationml.slideLayout+xml"/>
  <Override PartName="/ppt/slideLayouts/slideLayout66.xml" ContentType="application/vnd.openxmlformats-officedocument.presentationml.slideLayout+xml"/>
  <Override PartName="/ppt/slideLayouts/slideLayout67.xml" ContentType="application/vnd.openxmlformats-officedocument.presentationml.slideLayout+xml"/>
  <Override PartName="/ppt/slideLayouts/slideLayout68.xml" ContentType="application/vnd.openxmlformats-officedocument.presentationml.slideLayout+xml"/>
  <Override PartName="/ppt/slideLayouts/slideLayout69.xml" ContentType="application/vnd.openxmlformats-officedocument.presentationml.slideLayout+xml"/>
  <Override PartName="/ppt/slideLayouts/slideLayout70.xml" ContentType="application/vnd.openxmlformats-officedocument.presentationml.slideLayout+xml"/>
  <Override PartName="/ppt/slideLayouts/slideLayout71.xml" ContentType="application/vnd.openxmlformats-officedocument.presentationml.slideLayout+xml"/>
  <Override PartName="/ppt/slideLayouts/slideLayout72.xml" ContentType="application/vnd.openxmlformats-officedocument.presentationml.slideLayout+xml"/>
  <Override PartName="/ppt/slideLayouts/slideLayout73.xml" ContentType="application/vnd.openxmlformats-officedocument.presentationml.slideLayout+xml"/>
  <Override PartName="/ppt/slideLayouts/slideLayout74.xml" ContentType="application/vnd.openxmlformats-officedocument.presentationml.slideLayout+xml"/>
  <Override PartName="/ppt/slideLayouts/slideLayout75.xml" ContentType="application/vnd.openxmlformats-officedocument.presentationml.slideLayout+xml"/>
  <Override PartName="/ppt/slideLayouts/slideLayout76.xml" ContentType="application/vnd.openxmlformats-officedocument.presentationml.slideLayout+xml"/>
  <Override PartName="/ppt/slideLayouts/slideLayout77.xml" ContentType="application/vnd.openxmlformats-officedocument.presentationml.slideLayout+xml"/>
  <Override PartName="/ppt/slideLayouts/slideLayout78.xml" ContentType="application/vnd.openxmlformats-officedocument.presentationml.slideLayout+xml"/>
  <Override PartName="/ppt/theme/theme4.xml" ContentType="application/vnd.openxmlformats-officedocument.theme+xml"/>
  <Override PartName="/ppt/tags/tag65.xml" ContentType="application/vnd.openxmlformats-officedocument.presentationml.tags+xml"/>
  <Override PartName="/ppt/tags/tag66.xml" ContentType="application/vnd.openxmlformats-officedocument.presentationml.tags+xml"/>
  <Override PartName="/ppt/tags/tag67.xml" ContentType="application/vnd.openxmlformats-officedocument.presentationml.tags+xml"/>
  <Override PartName="/ppt/tags/tag68.xml" ContentType="application/vnd.openxmlformats-officedocument.presentationml.tags+xml"/>
  <Override PartName="/ppt/tags/tag69.xml" ContentType="application/vnd.openxmlformats-officedocument.presentationml.tags+xml"/>
  <Override PartName="/ppt/tags/tag70.xml" ContentType="application/vnd.openxmlformats-officedocument.presentationml.tags+xml"/>
  <Override PartName="/ppt/tags/tag71.xml" ContentType="application/vnd.openxmlformats-officedocument.presentationml.tags+xml"/>
  <Override PartName="/ppt/tags/tag72.xml" ContentType="application/vnd.openxmlformats-officedocument.presentationml.tags+xml"/>
  <Override PartName="/ppt/tags/tag73.xml" ContentType="application/vnd.openxmlformats-officedocument.presentationml.tags+xml"/>
  <Override PartName="/ppt/tags/tag74.xml" ContentType="application/vnd.openxmlformats-officedocument.presentationml.tags+xml"/>
  <Override PartName="/ppt/tags/tag75.xml" ContentType="application/vnd.openxmlformats-officedocument.presentationml.tags+xml"/>
  <Override PartName="/ppt/tags/tag76.xml" ContentType="application/vnd.openxmlformats-officedocument.presentationml.tags+xml"/>
  <Override PartName="/ppt/tags/tag77.xml" ContentType="application/vnd.openxmlformats-officedocument.presentationml.tags+xml"/>
  <Override PartName="/ppt/tags/tag78.xml" ContentType="application/vnd.openxmlformats-officedocument.presentationml.tags+xml"/>
  <Override PartName="/ppt/tags/tag79.xml" ContentType="application/vnd.openxmlformats-officedocument.presentationml.tags+xml"/>
  <Override PartName="/ppt/tags/tag80.xml" ContentType="application/vnd.openxmlformats-officedocument.presentationml.tags+xml"/>
  <Override PartName="/ppt/tags/tag81.xml" ContentType="application/vnd.openxmlformats-officedocument.presentationml.tags+xml"/>
  <Override PartName="/ppt/tags/tag82.xml" ContentType="application/vnd.openxmlformats-officedocument.presentationml.tags+xml"/>
  <Override PartName="/ppt/tags/tag83.xml" ContentType="application/vnd.openxmlformats-officedocument.presentationml.tags+xml"/>
  <Override PartName="/ppt/tags/tag84.xml" ContentType="application/vnd.openxmlformats-officedocument.presentationml.tags+xml"/>
  <Override PartName="/ppt/tags/tag85.xml" ContentType="application/vnd.openxmlformats-officedocument.presentationml.tags+xml"/>
  <Override PartName="/ppt/tags/tag86.xml" ContentType="application/vnd.openxmlformats-officedocument.presentationml.tags+xml"/>
  <Override PartName="/ppt/slideLayouts/slideLayout79.xml" ContentType="application/vnd.openxmlformats-officedocument.presentationml.slideLayout+xml"/>
  <Override PartName="/ppt/slideLayouts/slideLayout80.xml" ContentType="application/vnd.openxmlformats-officedocument.presentationml.slideLayout+xml"/>
  <Override PartName="/ppt/slideLayouts/slideLayout81.xml" ContentType="application/vnd.openxmlformats-officedocument.presentationml.slideLayout+xml"/>
  <Override PartName="/ppt/slideLayouts/slideLayout82.xml" ContentType="application/vnd.openxmlformats-officedocument.presentationml.slideLayout+xml"/>
  <Override PartName="/ppt/slideLayouts/slideLayout83.xml" ContentType="application/vnd.openxmlformats-officedocument.presentationml.slideLayout+xml"/>
  <Override PartName="/ppt/slideLayouts/slideLayout84.xml" ContentType="application/vnd.openxmlformats-officedocument.presentationml.slideLayout+xml"/>
  <Override PartName="/ppt/slideLayouts/slideLayout85.xml" ContentType="application/vnd.openxmlformats-officedocument.presentationml.slideLayout+xml"/>
  <Override PartName="/ppt/slideLayouts/slideLayout86.xml" ContentType="application/vnd.openxmlformats-officedocument.presentationml.slideLayout+xml"/>
  <Override PartName="/ppt/slideLayouts/slideLayout87.xml" ContentType="application/vnd.openxmlformats-officedocument.presentationml.slideLayout+xml"/>
  <Override PartName="/ppt/slideLayouts/slideLayout88.xml" ContentType="application/vnd.openxmlformats-officedocument.presentationml.slideLayout+xml"/>
  <Override PartName="/ppt/slideLayouts/slideLayout89.xml" ContentType="application/vnd.openxmlformats-officedocument.presentationml.slideLayout+xml"/>
  <Override PartName="/ppt/slideLayouts/slideLayout90.xml" ContentType="application/vnd.openxmlformats-officedocument.presentationml.slideLayout+xml"/>
  <Override PartName="/ppt/slideLayouts/slideLayout91.xml" ContentType="application/vnd.openxmlformats-officedocument.presentationml.slideLayout+xml"/>
  <Override PartName="/ppt/slideLayouts/slideLayout92.xml" ContentType="application/vnd.openxmlformats-officedocument.presentationml.slideLayout+xml"/>
  <Override PartName="/ppt/slideLayouts/slideLayout93.xml" ContentType="application/vnd.openxmlformats-officedocument.presentationml.slideLayout+xml"/>
  <Override PartName="/ppt/slideLayouts/slideLayout94.xml" ContentType="application/vnd.openxmlformats-officedocument.presentationml.slideLayout+xml"/>
  <Override PartName="/ppt/slideLayouts/slideLayout95.xml" ContentType="application/vnd.openxmlformats-officedocument.presentationml.slideLayout+xml"/>
  <Override PartName="/ppt/slideLayouts/slideLayout96.xml" ContentType="application/vnd.openxmlformats-officedocument.presentationml.slideLayout+xml"/>
  <Override PartName="/ppt/slideLayouts/slideLayout97.xml" ContentType="application/vnd.openxmlformats-officedocument.presentationml.slideLayout+xml"/>
  <Override PartName="/ppt/slideLayouts/slideLayout98.xml" ContentType="application/vnd.openxmlformats-officedocument.presentationml.slideLayout+xml"/>
  <Override PartName="/ppt/slideLayouts/slideLayout99.xml" ContentType="application/vnd.openxmlformats-officedocument.presentationml.slideLayout+xml"/>
  <Override PartName="/ppt/slideLayouts/slideLayout100.xml" ContentType="application/vnd.openxmlformats-officedocument.presentationml.slideLayout+xml"/>
  <Override PartName="/ppt/theme/theme5.xml" ContentType="application/vnd.openxmlformats-officedocument.theme+xml"/>
  <Override PartName="/ppt/tags/tag87.xml" ContentType="application/vnd.openxmlformats-officedocument.presentationml.tags+xml"/>
  <Override PartName="/ppt/tags/tag88.xml" ContentType="application/vnd.openxmlformats-officedocument.presentationml.tags+xml"/>
  <Override PartName="/ppt/tags/tag89.xml" ContentType="application/vnd.openxmlformats-officedocument.presentationml.tags+xml"/>
  <Override PartName="/ppt/tags/tag90.xml" ContentType="application/vnd.openxmlformats-officedocument.presentationml.tags+xml"/>
  <Override PartName="/ppt/tags/tag91.xml" ContentType="application/vnd.openxmlformats-officedocument.presentationml.tags+xml"/>
  <Override PartName="/ppt/tags/tag92.xml" ContentType="application/vnd.openxmlformats-officedocument.presentationml.tags+xml"/>
  <Override PartName="/ppt/tags/tag93.xml" ContentType="application/vnd.openxmlformats-officedocument.presentationml.tags+xml"/>
  <Override PartName="/ppt/tags/tag94.xml" ContentType="application/vnd.openxmlformats-officedocument.presentationml.tags+xml"/>
  <Override PartName="/ppt/tags/tag95.xml" ContentType="application/vnd.openxmlformats-officedocument.presentationml.tags+xml"/>
  <Override PartName="/ppt/tags/tag96.xml" ContentType="application/vnd.openxmlformats-officedocument.presentationml.tags+xml"/>
  <Override PartName="/ppt/tags/tag97.xml" ContentType="application/vnd.openxmlformats-officedocument.presentationml.tags+xml"/>
  <Override PartName="/ppt/tags/tag98.xml" ContentType="application/vnd.openxmlformats-officedocument.presentationml.tags+xml"/>
  <Override PartName="/ppt/tags/tag99.xml" ContentType="application/vnd.openxmlformats-officedocument.presentationml.tags+xml"/>
  <Override PartName="/ppt/tags/tag100.xml" ContentType="application/vnd.openxmlformats-officedocument.presentationml.tags+xml"/>
  <Override PartName="/ppt/tags/tag101.xml" ContentType="application/vnd.openxmlformats-officedocument.presentationml.tags+xml"/>
  <Override PartName="/ppt/tags/tag102.xml" ContentType="application/vnd.openxmlformats-officedocument.presentationml.tags+xml"/>
  <Override PartName="/ppt/tags/tag103.xml" ContentType="application/vnd.openxmlformats-officedocument.presentationml.tags+xml"/>
  <Override PartName="/ppt/tags/tag104.xml" ContentType="application/vnd.openxmlformats-officedocument.presentationml.tags+xml"/>
  <Override PartName="/ppt/tags/tag105.xml" ContentType="application/vnd.openxmlformats-officedocument.presentationml.tags+xml"/>
  <Override PartName="/ppt/tags/tag106.xml" ContentType="application/vnd.openxmlformats-officedocument.presentationml.tags+xml"/>
  <Override PartName="/ppt/tags/tag107.xml" ContentType="application/vnd.openxmlformats-officedocument.presentationml.tags+xml"/>
  <Override PartName="/ppt/tags/tag108.xml" ContentType="application/vnd.openxmlformats-officedocument.presentationml.tags+xml"/>
  <Override PartName="/ppt/tags/tag109.xml" ContentType="application/vnd.openxmlformats-officedocument.presentationml.tags+xml"/>
  <Override PartName="/ppt/tags/tag110.xml" ContentType="application/vnd.openxmlformats-officedocument.presentationml.tags+xml"/>
  <Override PartName="/ppt/tags/tag111.xml" ContentType="application/vnd.openxmlformats-officedocument.presentationml.tags+xml"/>
  <Override PartName="/ppt/slideLayouts/slideLayout101.xml" ContentType="application/vnd.openxmlformats-officedocument.presentationml.slideLayout+xml"/>
  <Override PartName="/ppt/slideLayouts/slideLayout102.xml" ContentType="application/vnd.openxmlformats-officedocument.presentationml.slideLayout+xml"/>
  <Override PartName="/ppt/slideLayouts/slideLayout103.xml" ContentType="application/vnd.openxmlformats-officedocument.presentationml.slideLayout+xml"/>
  <Override PartName="/ppt/slideLayouts/slideLayout104.xml" ContentType="application/vnd.openxmlformats-officedocument.presentationml.slideLayout+xml"/>
  <Override PartName="/ppt/slideLayouts/slideLayout105.xml" ContentType="application/vnd.openxmlformats-officedocument.presentationml.slideLayout+xml"/>
  <Override PartName="/ppt/slideLayouts/slideLayout106.xml" ContentType="application/vnd.openxmlformats-officedocument.presentationml.slideLayout+xml"/>
  <Override PartName="/ppt/slideLayouts/slideLayout107.xml" ContentType="application/vnd.openxmlformats-officedocument.presentationml.slideLayout+xml"/>
  <Override PartName="/ppt/slideLayouts/slideLayout108.xml" ContentType="application/vnd.openxmlformats-officedocument.presentationml.slideLayout+xml"/>
  <Override PartName="/ppt/slideLayouts/slideLayout109.xml" ContentType="application/vnd.openxmlformats-officedocument.presentationml.slideLayout+xml"/>
  <Override PartName="/ppt/slideLayouts/slideLayout110.xml" ContentType="application/vnd.openxmlformats-officedocument.presentationml.slideLayout+xml"/>
  <Override PartName="/ppt/slideLayouts/slideLayout111.xml" ContentType="application/vnd.openxmlformats-officedocument.presentationml.slideLayout+xml"/>
  <Override PartName="/ppt/slideLayouts/slideLayout112.xml" ContentType="application/vnd.openxmlformats-officedocument.presentationml.slideLayout+xml"/>
  <Override PartName="/ppt/slideLayouts/slideLayout113.xml" ContentType="application/vnd.openxmlformats-officedocument.presentationml.slideLayout+xml"/>
  <Override PartName="/ppt/slideLayouts/slideLayout114.xml" ContentType="application/vnd.openxmlformats-officedocument.presentationml.slideLayout+xml"/>
  <Override PartName="/ppt/slideLayouts/slideLayout115.xml" ContentType="application/vnd.openxmlformats-officedocument.presentationml.slideLayout+xml"/>
  <Override PartName="/ppt/slideLayouts/slideLayout116.xml" ContentType="application/vnd.openxmlformats-officedocument.presentationml.slideLayout+xml"/>
  <Override PartName="/ppt/slideLayouts/slideLayout117.xml" ContentType="application/vnd.openxmlformats-officedocument.presentationml.slideLayout+xml"/>
  <Override PartName="/ppt/slideLayouts/slideLayout118.xml" ContentType="application/vnd.openxmlformats-officedocument.presentationml.slideLayout+xml"/>
  <Override PartName="/ppt/theme/theme6.xml" ContentType="application/vnd.openxmlformats-officedocument.theme+xml"/>
  <Override PartName="/ppt/tags/tag112.xml" ContentType="application/vnd.openxmlformats-officedocument.presentationml.tags+xml"/>
  <Override PartName="/ppt/tags/tag113.xml" ContentType="application/vnd.openxmlformats-officedocument.presentationml.tags+xml"/>
  <Override PartName="/ppt/tags/tag114.xml" ContentType="application/vnd.openxmlformats-officedocument.presentationml.tags+xml"/>
  <Override PartName="/ppt/tags/tag115.xml" ContentType="application/vnd.openxmlformats-officedocument.presentationml.tags+xml"/>
  <Override PartName="/ppt/tags/tag116.xml" ContentType="application/vnd.openxmlformats-officedocument.presentationml.tags+xml"/>
  <Override PartName="/ppt/tags/tag117.xml" ContentType="application/vnd.openxmlformats-officedocument.presentationml.tags+xml"/>
  <Override PartName="/ppt/tags/tag118.xml" ContentType="application/vnd.openxmlformats-officedocument.presentationml.tags+xml"/>
  <Override PartName="/ppt/tags/tag119.xml" ContentType="application/vnd.openxmlformats-officedocument.presentationml.tags+xml"/>
  <Override PartName="/ppt/tags/tag120.xml" ContentType="application/vnd.openxmlformats-officedocument.presentationml.tags+xml"/>
  <Override PartName="/ppt/tags/tag121.xml" ContentType="application/vnd.openxmlformats-officedocument.presentationml.tags+xml"/>
  <Override PartName="/ppt/tags/tag122.xml" ContentType="application/vnd.openxmlformats-officedocument.presentationml.tags+xml"/>
  <Override PartName="/ppt/tags/tag123.xml" ContentType="application/vnd.openxmlformats-officedocument.presentationml.tags+xml"/>
  <Override PartName="/ppt/tags/tag124.xml" ContentType="application/vnd.openxmlformats-officedocument.presentationml.tags+xml"/>
  <Override PartName="/ppt/tags/tag125.xml" ContentType="application/vnd.openxmlformats-officedocument.presentationml.tags+xml"/>
  <Override PartName="/ppt/tags/tag126.xml" ContentType="application/vnd.openxmlformats-officedocument.presentationml.tags+xml"/>
  <Override PartName="/ppt/tags/tag127.xml" ContentType="application/vnd.openxmlformats-officedocument.presentationml.tags+xml"/>
  <Override PartName="/ppt/tags/tag128.xml" ContentType="application/vnd.openxmlformats-officedocument.presentationml.tags+xml"/>
  <Override PartName="/ppt/tags/tag129.xml" ContentType="application/vnd.openxmlformats-officedocument.presentationml.tags+xml"/>
  <Override PartName="/ppt/tags/tag130.xml" ContentType="application/vnd.openxmlformats-officedocument.presentationml.tags+xml"/>
  <Override PartName="/ppt/tags/tag131.xml" ContentType="application/vnd.openxmlformats-officedocument.presentationml.tags+xml"/>
  <Override PartName="/ppt/slideLayouts/slideLayout119.xml" ContentType="application/vnd.openxmlformats-officedocument.presentationml.slideLayout+xml"/>
  <Override PartName="/ppt/slideLayouts/slideLayout120.xml" ContentType="application/vnd.openxmlformats-officedocument.presentationml.slideLayout+xml"/>
  <Override PartName="/ppt/slideLayouts/slideLayout121.xml" ContentType="application/vnd.openxmlformats-officedocument.presentationml.slideLayout+xml"/>
  <Override PartName="/ppt/slideLayouts/slideLayout122.xml" ContentType="application/vnd.openxmlformats-officedocument.presentationml.slideLayout+xml"/>
  <Override PartName="/ppt/slideLayouts/slideLayout123.xml" ContentType="application/vnd.openxmlformats-officedocument.presentationml.slideLayout+xml"/>
  <Override PartName="/ppt/slideLayouts/slideLayout124.xml" ContentType="application/vnd.openxmlformats-officedocument.presentationml.slideLayout+xml"/>
  <Override PartName="/ppt/slideLayouts/slideLayout125.xml" ContentType="application/vnd.openxmlformats-officedocument.presentationml.slideLayout+xml"/>
  <Override PartName="/ppt/slideLayouts/slideLayout126.xml" ContentType="application/vnd.openxmlformats-officedocument.presentationml.slideLayout+xml"/>
  <Override PartName="/ppt/slideLayouts/slideLayout127.xml" ContentType="application/vnd.openxmlformats-officedocument.presentationml.slideLayout+xml"/>
  <Override PartName="/ppt/slideLayouts/slideLayout128.xml" ContentType="application/vnd.openxmlformats-officedocument.presentationml.slideLayout+xml"/>
  <Override PartName="/ppt/slideLayouts/slideLayout129.xml" ContentType="application/vnd.openxmlformats-officedocument.presentationml.slideLayout+xml"/>
  <Override PartName="/ppt/slideLayouts/slideLayout130.xml" ContentType="application/vnd.openxmlformats-officedocument.presentationml.slideLayout+xml"/>
  <Override PartName="/ppt/slideLayouts/slideLayout131.xml" ContentType="application/vnd.openxmlformats-officedocument.presentationml.slideLayout+xml"/>
  <Override PartName="/ppt/slideLayouts/slideLayout132.xml" ContentType="application/vnd.openxmlformats-officedocument.presentationml.slideLayout+xml"/>
  <Override PartName="/ppt/slideLayouts/slideLayout133.xml" ContentType="application/vnd.openxmlformats-officedocument.presentationml.slideLayout+xml"/>
  <Override PartName="/ppt/slideLayouts/slideLayout134.xml" ContentType="application/vnd.openxmlformats-officedocument.presentationml.slideLayout+xml"/>
  <Override PartName="/ppt/slideLayouts/slideLayout135.xml" ContentType="application/vnd.openxmlformats-officedocument.presentationml.slideLayout+xml"/>
  <Override PartName="/ppt/slideLayouts/slideLayout136.xml" ContentType="application/vnd.openxmlformats-officedocument.presentationml.slideLayout+xml"/>
  <Override PartName="/ppt/slideLayouts/slideLayout137.xml" ContentType="application/vnd.openxmlformats-officedocument.presentationml.slideLayout+xml"/>
  <Override PartName="/ppt/slideLayouts/slideLayout138.xml" ContentType="application/vnd.openxmlformats-officedocument.presentationml.slideLayout+xml"/>
  <Override PartName="/ppt/slideLayouts/slideLayout139.xml" ContentType="application/vnd.openxmlformats-officedocument.presentationml.slideLayout+xml"/>
  <Override PartName="/ppt/slideLayouts/slideLayout140.xml" ContentType="application/vnd.openxmlformats-officedocument.presentationml.slideLayout+xml"/>
  <Override PartName="/ppt/slideLayouts/slideLayout141.xml" ContentType="application/vnd.openxmlformats-officedocument.presentationml.slideLayout+xml"/>
  <Override PartName="/ppt/slideLayouts/slideLayout142.xml" ContentType="application/vnd.openxmlformats-officedocument.presentationml.slideLayout+xml"/>
  <Override PartName="/ppt/slideLayouts/slideLayout143.xml" ContentType="application/vnd.openxmlformats-officedocument.presentationml.slideLayout+xml"/>
  <Override PartName="/ppt/slideLayouts/slideLayout144.xml" ContentType="application/vnd.openxmlformats-officedocument.presentationml.slideLayout+xml"/>
  <Override PartName="/ppt/slideLayouts/slideLayout145.xml" ContentType="application/vnd.openxmlformats-officedocument.presentationml.slideLayout+xml"/>
  <Override PartName="/ppt/slideLayouts/slideLayout146.xml" ContentType="application/vnd.openxmlformats-officedocument.presentationml.slideLayout+xml"/>
  <Override PartName="/ppt/slideLayouts/slideLayout147.xml" ContentType="application/vnd.openxmlformats-officedocument.presentationml.slideLayout+xml"/>
  <Override PartName="/ppt/slideLayouts/slideLayout148.xml" ContentType="application/vnd.openxmlformats-officedocument.presentationml.slideLayout+xml"/>
  <Override PartName="/ppt/slideLayouts/slideLayout149.xml" ContentType="application/vnd.openxmlformats-officedocument.presentationml.slideLayout+xml"/>
  <Override PartName="/ppt/slideLayouts/slideLayout150.xml" ContentType="application/vnd.openxmlformats-officedocument.presentationml.slideLayout+xml"/>
  <Override PartName="/ppt/slideLayouts/slideLayout151.xml" ContentType="application/vnd.openxmlformats-officedocument.presentationml.slideLayout+xml"/>
  <Override PartName="/ppt/slideLayouts/slideLayout152.xml" ContentType="application/vnd.openxmlformats-officedocument.presentationml.slideLayout+xml"/>
  <Override PartName="/ppt/slideLayouts/slideLayout153.xml" ContentType="application/vnd.openxmlformats-officedocument.presentationml.slideLayout+xml"/>
  <Override PartName="/ppt/slideLayouts/slideLayout154.xml" ContentType="application/vnd.openxmlformats-officedocument.presentationml.slideLayout+xml"/>
  <Override PartName="/ppt/slideLayouts/slideLayout155.xml" ContentType="application/vnd.openxmlformats-officedocument.presentationml.slideLayout+xml"/>
  <Override PartName="/ppt/theme/theme7.xml" ContentType="application/vnd.openxmlformats-officedocument.theme+xml"/>
  <Override PartName="/ppt/tags/tag132.xml" ContentType="application/vnd.openxmlformats-officedocument.presentationml.tags+xml"/>
  <Override PartName="/ppt/tags/tag133.xml" ContentType="application/vnd.openxmlformats-officedocument.presentationml.tags+xml"/>
  <Override PartName="/ppt/tags/tag134.xml" ContentType="application/vnd.openxmlformats-officedocument.presentationml.tags+xml"/>
  <Override PartName="/ppt/tags/tag135.xml" ContentType="application/vnd.openxmlformats-officedocument.presentationml.tags+xml"/>
  <Override PartName="/ppt/tags/tag136.xml" ContentType="application/vnd.openxmlformats-officedocument.presentationml.tags+xml"/>
  <Override PartName="/ppt/tags/tag137.xml" ContentType="application/vnd.openxmlformats-officedocument.presentationml.tags+xml"/>
  <Override PartName="/ppt/tags/tag138.xml" ContentType="application/vnd.openxmlformats-officedocument.presentationml.tags+xml"/>
  <Override PartName="/ppt/tags/tag139.xml" ContentType="application/vnd.openxmlformats-officedocument.presentationml.tags+xml"/>
  <Override PartName="/ppt/tags/tag140.xml" ContentType="application/vnd.openxmlformats-officedocument.presentationml.tags+xml"/>
  <Override PartName="/ppt/tags/tag141.xml" ContentType="application/vnd.openxmlformats-officedocument.presentationml.tags+xml"/>
  <Override PartName="/ppt/tags/tag142.xml" ContentType="application/vnd.openxmlformats-officedocument.presentationml.tags+xml"/>
  <Override PartName="/ppt/tags/tag143.xml" ContentType="application/vnd.openxmlformats-officedocument.presentationml.tags+xml"/>
  <Override PartName="/ppt/tags/tag144.xml" ContentType="application/vnd.openxmlformats-officedocument.presentationml.tags+xml"/>
  <Override PartName="/ppt/tags/tag145.xml" ContentType="application/vnd.openxmlformats-officedocument.presentationml.tags+xml"/>
  <Override PartName="/ppt/tags/tag146.xml" ContentType="application/vnd.openxmlformats-officedocument.presentationml.tags+xml"/>
  <Override PartName="/ppt/tags/tag147.xml" ContentType="application/vnd.openxmlformats-officedocument.presentationml.tags+xml"/>
  <Override PartName="/ppt/tags/tag148.xml" ContentType="application/vnd.openxmlformats-officedocument.presentationml.tags+xml"/>
  <Override PartName="/ppt/tags/tag149.xml" ContentType="application/vnd.openxmlformats-officedocument.presentationml.tags+xml"/>
  <Override PartName="/ppt/tags/tag150.xml" ContentType="application/vnd.openxmlformats-officedocument.presentationml.tags+xml"/>
  <Override PartName="/ppt/tags/tag151.xml" ContentType="application/vnd.openxmlformats-officedocument.presentationml.tags+xml"/>
  <Override PartName="/ppt/tags/tag152.xml" ContentType="application/vnd.openxmlformats-officedocument.presentationml.tags+xml"/>
  <Override PartName="/ppt/tags/tag153.xml" ContentType="application/vnd.openxmlformats-officedocument.presentationml.tags+xml"/>
  <Override PartName="/ppt/tags/tag154.xml" ContentType="application/vnd.openxmlformats-officedocument.presentationml.tags+xml"/>
  <Override PartName="/ppt/tags/tag155.xml" ContentType="application/vnd.openxmlformats-officedocument.presentationml.tags+xml"/>
  <Override PartName="/ppt/tags/tag156.xml" ContentType="application/vnd.openxmlformats-officedocument.presentationml.tags+xml"/>
  <Override PartName="/ppt/tags/tag157.xml" ContentType="application/vnd.openxmlformats-officedocument.presentationml.tags+xml"/>
  <Override PartName="/ppt/tags/tag158.xml" ContentType="application/vnd.openxmlformats-officedocument.presentationml.tags+xml"/>
  <Override PartName="/ppt/tags/tag159.xml" ContentType="application/vnd.openxmlformats-officedocument.presentationml.tags+xml"/>
  <Override PartName="/ppt/tags/tag160.xml" ContentType="application/vnd.openxmlformats-officedocument.presentationml.tags+xml"/>
  <Override PartName="/ppt/tags/tag161.xml" ContentType="application/vnd.openxmlformats-officedocument.presentationml.tags+xml"/>
  <Override PartName="/ppt/tags/tag162.xml" ContentType="application/vnd.openxmlformats-officedocument.presentationml.tags+xml"/>
  <Override PartName="/ppt/tags/tag163.xml" ContentType="application/vnd.openxmlformats-officedocument.presentationml.tags+xml"/>
  <Override PartName="/ppt/tags/tag164.xml" ContentType="application/vnd.openxmlformats-officedocument.presentationml.tags+xml"/>
  <Override PartName="/ppt/tags/tag165.xml" ContentType="application/vnd.openxmlformats-officedocument.presentationml.tags+xml"/>
  <Override PartName="/ppt/tags/tag166.xml" ContentType="application/vnd.openxmlformats-officedocument.presentationml.tags+xml"/>
  <Override PartName="/ppt/tags/tag167.xml" ContentType="application/vnd.openxmlformats-officedocument.presentationml.tags+xml"/>
  <Override PartName="/ppt/tags/tag168.xml" ContentType="application/vnd.openxmlformats-officedocument.presentationml.tags+xml"/>
  <Override PartName="/ppt/tags/tag169.xml" ContentType="application/vnd.openxmlformats-officedocument.presentationml.tags+xml"/>
  <Override PartName="/ppt/tags/tag170.xml" ContentType="application/vnd.openxmlformats-officedocument.presentationml.tags+xml"/>
  <Override PartName="/ppt/tags/tag171.xml" ContentType="application/vnd.openxmlformats-officedocument.presentationml.tags+xml"/>
  <Override PartName="/ppt/tags/tag172.xml" ContentType="application/vnd.openxmlformats-officedocument.presentationml.tags+xml"/>
  <Override PartName="/ppt/tags/tag173.xml" ContentType="application/vnd.openxmlformats-officedocument.presentationml.tags+xml"/>
  <Override PartName="/ppt/tags/tag174.xml" ContentType="application/vnd.openxmlformats-officedocument.presentationml.tags+xml"/>
  <Override PartName="/ppt/tags/tag175.xml" ContentType="application/vnd.openxmlformats-officedocument.presentationml.tags+xml"/>
  <Override PartName="/ppt/theme/theme8.xml" ContentType="application/vnd.openxmlformats-officedocument.theme+xml"/>
  <Override PartName="/ppt/tags/tag176.xml" ContentType="application/vnd.openxmlformats-officedocument.presentationml.tags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77.xml" ContentType="application/vnd.openxmlformats-officedocument.presentationml.tags+xml"/>
  <Override PartName="/ppt/tags/tag178.xml" ContentType="application/vnd.openxmlformats-officedocument.presentationml.tags+xml"/>
  <Override PartName="/ppt/notesSlides/notesSlide3.xml" ContentType="application/vnd.openxmlformats-officedocument.presentationml.notesSlide+xml"/>
  <Override PartName="/ppt/tags/tag179.xml" ContentType="application/vnd.openxmlformats-officedocument.presentationml.tags+xml"/>
  <Override PartName="/ppt/notesSlides/notesSlide4.xml" ContentType="application/vnd.openxmlformats-officedocument.presentationml.notesSlide+xml"/>
  <Override PartName="/ppt/tags/tag180.xml" ContentType="application/vnd.openxmlformats-officedocument.presentationml.tags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tags/tag181.xml" ContentType="application/vnd.openxmlformats-officedocument.presentationml.tags+xml"/>
  <Override PartName="/ppt/tags/tag182.xml" ContentType="application/vnd.openxmlformats-officedocument.presentationml.tags+xml"/>
  <Override PartName="/ppt/tags/tag183.xml" ContentType="application/vnd.openxmlformats-officedocument.presentationml.tags+xml"/>
  <Override PartName="/ppt/tags/tag184.xml" ContentType="application/vnd.openxmlformats-officedocument.presentationml.tags+xml"/>
  <Override PartName="/ppt/tags/tag185.xml" ContentType="application/vnd.openxmlformats-officedocument.presentationml.tags+xml"/>
  <Override PartName="/ppt/tags/tag186.xml" ContentType="application/vnd.openxmlformats-officedocument.presentationml.tags+xml"/>
  <Override PartName="/ppt/tags/tag187.xml" ContentType="application/vnd.openxmlformats-officedocument.presentationml.tags+xml"/>
  <Override PartName="/ppt/tags/tag188.xml" ContentType="application/vnd.openxmlformats-officedocument.presentationml.tags+xml"/>
  <Override PartName="/ppt/tags/tag189.xml" ContentType="application/vnd.openxmlformats-officedocument.presentationml.tags+xml"/>
  <Override PartName="/ppt/tags/tag190.xml" ContentType="application/vnd.openxmlformats-officedocument.presentationml.tags+xml"/>
  <Override PartName="/ppt/tags/tag191.xml" ContentType="application/vnd.openxmlformats-officedocument.presentationml.tags+xml"/>
  <Override PartName="/ppt/tags/tag192.xml" ContentType="application/vnd.openxmlformats-officedocument.presentationml.tags+xml"/>
  <Override PartName="/ppt/tags/tag193.xml" ContentType="application/vnd.openxmlformats-officedocument.presentationml.tags+xml"/>
  <Override PartName="/ppt/tags/tag194.xml" ContentType="application/vnd.openxmlformats-officedocument.presentationml.tags+xml"/>
  <Override PartName="/ppt/tags/tag195.xml" ContentType="application/vnd.openxmlformats-officedocument.presentationml.tags+xml"/>
  <Override PartName="/ppt/tags/tag196.xml" ContentType="application/vnd.openxmlformats-officedocument.presentationml.tags+xml"/>
  <Override PartName="/ppt/tags/tag197.xml" ContentType="application/vnd.openxmlformats-officedocument.presentationml.tags+xml"/>
  <Override PartName="/ppt/tags/tag198.xml" ContentType="application/vnd.openxmlformats-officedocument.presentationml.tags+xml"/>
  <Override PartName="/ppt/tags/tag199.xml" ContentType="application/vnd.openxmlformats-officedocument.presentationml.tags+xml"/>
  <Override PartName="/ppt/notesSlides/notesSlide7.xml" ContentType="application/vnd.openxmlformats-officedocument.presentationml.notesSlide+xml"/>
  <Override PartName="/ppt/tags/tag200.xml" ContentType="application/vnd.openxmlformats-officedocument.presentationml.tags+xml"/>
  <Override PartName="/ppt/notesSlides/notesSlide8.xml" ContentType="application/vnd.openxmlformats-officedocument.presentationml.notesSlide+xml"/>
  <Override PartName="/ppt/tags/tag201.xml" ContentType="application/vnd.openxmlformats-officedocument.presentationml.tags+xml"/>
  <Override PartName="/ppt/tags/tag202.xml" ContentType="application/vnd.openxmlformats-officedocument.presentationml.tags+xml"/>
  <Override PartName="/ppt/notesSlides/notesSlide9.xml" ContentType="application/vnd.openxmlformats-officedocument.presentationml.notesSlide+xml"/>
  <Override PartName="/ppt/tags/tag203.xml" ContentType="application/vnd.openxmlformats-officedocument.presentationml.tags+xml"/>
  <Override PartName="/ppt/notesSlides/notesSlide10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ppt/authors.xml" ContentType="application/vnd.ms-powerpoint.author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731" r:id="rId4"/>
    <p:sldMasterId id="2147483896" r:id="rId5"/>
    <p:sldMasterId id="2147483917" r:id="rId6"/>
    <p:sldMasterId id="2147484019" r:id="rId7"/>
    <p:sldMasterId id="2147484059" r:id="rId8"/>
    <p:sldMasterId id="2147484082" r:id="rId9"/>
    <p:sldMasterId id="2147484101" r:id="rId10"/>
  </p:sldMasterIdLst>
  <p:notesMasterIdLst>
    <p:notesMasterId r:id="rId29"/>
  </p:notesMasterIdLst>
  <p:sldIdLst>
    <p:sldId id="2147474750" r:id="rId11"/>
    <p:sldId id="2147474975" r:id="rId12"/>
    <p:sldId id="2147474606" r:id="rId13"/>
    <p:sldId id="2147474600" r:id="rId14"/>
    <p:sldId id="2147474944" r:id="rId15"/>
    <p:sldId id="2147474945" r:id="rId16"/>
    <p:sldId id="2147474757" r:id="rId17"/>
    <p:sldId id="2147474934" r:id="rId18"/>
    <p:sldId id="2147474950" r:id="rId19"/>
    <p:sldId id="2147474951" r:id="rId20"/>
    <p:sldId id="2147474759" r:id="rId21"/>
    <p:sldId id="2147474752" r:id="rId22"/>
    <p:sldId id="2147474978" r:id="rId23"/>
    <p:sldId id="2147474852" r:id="rId24"/>
    <p:sldId id="2147474861" r:id="rId25"/>
    <p:sldId id="2147474858" r:id="rId26"/>
    <p:sldId id="2147474963" r:id="rId27"/>
    <p:sldId id="2147474762" r:id="rId28"/>
  </p:sldIdLst>
  <p:sldSz cx="12192000" cy="6858000"/>
  <p:notesSz cx="6858000" cy="9144000"/>
  <p:defaultTextStyle>
    <a:defPPr>
      <a:defRPr lang="en-BE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Section par défaut" id="{C9AB9D60-AAFE-D04F-A420-0754934B64F0}">
          <p14:sldIdLst>
            <p14:sldId id="2147474750"/>
          </p14:sldIdLst>
        </p14:section>
        <p14:section name="Intro &amp; N-Force" id="{B5BE1A72-499C-A642-8D40-9BB83EBCFE0D}">
          <p14:sldIdLst>
            <p14:sldId id="2147474975"/>
            <p14:sldId id="2147474606"/>
            <p14:sldId id="2147474600"/>
            <p14:sldId id="2147474944"/>
            <p14:sldId id="2147474945"/>
            <p14:sldId id="2147474757"/>
            <p14:sldId id="2147474934"/>
            <p14:sldId id="2147474950"/>
            <p14:sldId id="2147474951"/>
            <p14:sldId id="2147474759"/>
            <p14:sldId id="2147474752"/>
          </p14:sldIdLst>
        </p14:section>
        <p14:section name="N-Force in motion" id="{9D4D6C81-5BC5-4748-82C4-62DAC850108D}">
          <p14:sldIdLst>
            <p14:sldId id="2147474978"/>
            <p14:sldId id="2147474852"/>
            <p14:sldId id="2147474861"/>
            <p14:sldId id="2147474858"/>
            <p14:sldId id="2147474963"/>
          </p14:sldIdLst>
        </p14:section>
        <p14:section name="How we collaborate" id="{B8564C43-7DFF-8948-9CC0-75DF32311069}">
          <p14:sldIdLst>
            <p14:sldId id="2147474762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authors.xml><?xml version="1.0" encoding="utf-8"?>
<p188:authorLst xmlns:a="http://schemas.openxmlformats.org/drawingml/2006/main" xmlns:r="http://schemas.openxmlformats.org/officeDocument/2006/relationships" xmlns:p188="http://schemas.microsoft.com/office/powerpoint/2018/8/main">
  <p188:author id="{9344CB30-1A2D-31C1-0669-EBF525D4E256}" name="Ina SWYNGEDOUW" initials="IS" userId="S::i.swyngedouw@univercells.com::edb6e532-63e7-492f-a00f-333b902448c2" providerId="AD"/>
  <p188:author id="{EE6BE96B-7D08-6C1A-5DF6-8EAD299C3D7C}" name="Noémie JACQUART" initials="NJ" userId="S::n.jacquart@univercells.com::715ddd61-478a-4d06-9f34-9e0d57fdd126" providerId="AD"/>
  <p188:author id="{0FA10088-B828-7398-EA89-B8E656789D0E}" name="Jonathan LECOCQ" initials="JL" userId="S::j.lecocq@quantoom.com::0ec884f9-773e-433f-8778-c3c713da8fba" providerId="AD"/>
  <p188:author id="{250B758E-AA76-8981-C2F3-FBF54E7CA5E1}" name="Léa PREVAUD" initials="LP" userId="S::l.prevaud@quantoom.com::03b33f96-46cd-47e6-ad08-6d05bd5806d4" providerId="AD"/>
  <p188:author id="{8E048792-2E6E-C547-B238-8487368EDAF8}" name="Ina Swyngedouw" initials="IS" userId="Ina Swyngedouw" providerId="None"/>
  <p188:author id="{693AF7E3-2DA9-38D2-726B-740441CC5A32}" name="Thomas GUYON" initials="TG" userId="S::t.guyon@quantoom.com::3a7b207b-f459-46f2-aaf2-cb10e45d804a" providerId="AD"/>
  <p188:author id="{6D92D6F9-4B9F-D904-0FCC-5C638AB69BB8}" name="Lionel MALBEC" initials="LM" userId="S::l.malbec@univercells.com::7b66ece9-5cf8-48bd-b23b-1873761f384a" providerId="AD"/>
</p188: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5F6368"/>
    <a:srgbClr val="96C8E1"/>
    <a:srgbClr val="0A5988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15C74259-7639-4DAF-B032-4DD32B2AC14F}" v="1" dt="2025-07-23T08:37:45.173"/>
    <p1510:client id="{B8F79A95-02B5-154E-BB6A-E2FB04917B9B}" v="1" dt="2025-07-22T12:33:38.945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7875"/>
    <p:restoredTop sz="94680"/>
  </p:normalViewPr>
  <p:slideViewPr>
    <p:cSldViewPr snapToGrid="0">
      <p:cViewPr>
        <p:scale>
          <a:sx n="66" d="100"/>
          <a:sy n="66" d="100"/>
        </p:scale>
        <p:origin x="-18" y="714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3.xml"/><Relationship Id="rId18" Type="http://schemas.openxmlformats.org/officeDocument/2006/relationships/slide" Target="slides/slide8.xml"/><Relationship Id="rId26" Type="http://schemas.openxmlformats.org/officeDocument/2006/relationships/slide" Target="slides/slide16.xml"/><Relationship Id="rId3" Type="http://schemas.openxmlformats.org/officeDocument/2006/relationships/customXml" Target="../customXml/item3.xml"/><Relationship Id="rId21" Type="http://schemas.openxmlformats.org/officeDocument/2006/relationships/slide" Target="slides/slide11.xml"/><Relationship Id="rId34" Type="http://schemas.microsoft.com/office/2016/11/relationships/changesInfo" Target="changesInfos/changesInfo1.xml"/><Relationship Id="rId7" Type="http://schemas.openxmlformats.org/officeDocument/2006/relationships/slideMaster" Target="slideMasters/slideMaster4.xml"/><Relationship Id="rId12" Type="http://schemas.openxmlformats.org/officeDocument/2006/relationships/slide" Target="slides/slide2.xml"/><Relationship Id="rId17" Type="http://schemas.openxmlformats.org/officeDocument/2006/relationships/slide" Target="slides/slide7.xml"/><Relationship Id="rId25" Type="http://schemas.openxmlformats.org/officeDocument/2006/relationships/slide" Target="slides/slide15.xml"/><Relationship Id="rId33" Type="http://schemas.openxmlformats.org/officeDocument/2006/relationships/tableStyles" Target="tableStyles.xml"/><Relationship Id="rId2" Type="http://schemas.openxmlformats.org/officeDocument/2006/relationships/customXml" Target="../customXml/item2.xml"/><Relationship Id="rId16" Type="http://schemas.openxmlformats.org/officeDocument/2006/relationships/slide" Target="slides/slide6.xml"/><Relationship Id="rId20" Type="http://schemas.openxmlformats.org/officeDocument/2006/relationships/slide" Target="slides/slide10.xml"/><Relationship Id="rId29" Type="http://schemas.openxmlformats.org/officeDocument/2006/relationships/notesMaster" Target="notesMasters/notesMaster1.xml"/><Relationship Id="rId1" Type="http://schemas.openxmlformats.org/officeDocument/2006/relationships/customXml" Target="../customXml/item1.xml"/><Relationship Id="rId6" Type="http://schemas.openxmlformats.org/officeDocument/2006/relationships/slideMaster" Target="slideMasters/slideMaster3.xml"/><Relationship Id="rId11" Type="http://schemas.openxmlformats.org/officeDocument/2006/relationships/slide" Target="slides/slide1.xml"/><Relationship Id="rId24" Type="http://schemas.openxmlformats.org/officeDocument/2006/relationships/slide" Target="slides/slide14.xml"/><Relationship Id="rId32" Type="http://schemas.openxmlformats.org/officeDocument/2006/relationships/theme" Target="theme/theme1.xml"/><Relationship Id="rId5" Type="http://schemas.openxmlformats.org/officeDocument/2006/relationships/slideMaster" Target="slideMasters/slideMaster2.xml"/><Relationship Id="rId15" Type="http://schemas.openxmlformats.org/officeDocument/2006/relationships/slide" Target="slides/slide5.xml"/><Relationship Id="rId23" Type="http://schemas.openxmlformats.org/officeDocument/2006/relationships/slide" Target="slides/slide13.xml"/><Relationship Id="rId28" Type="http://schemas.openxmlformats.org/officeDocument/2006/relationships/slide" Target="slides/slide18.xml"/><Relationship Id="rId36" Type="http://schemas.microsoft.com/office/2018/10/relationships/authors" Target="authors.xml"/><Relationship Id="rId10" Type="http://schemas.openxmlformats.org/officeDocument/2006/relationships/slideMaster" Target="slideMasters/slideMaster7.xml"/><Relationship Id="rId19" Type="http://schemas.openxmlformats.org/officeDocument/2006/relationships/slide" Target="slides/slide9.xml"/><Relationship Id="rId31" Type="http://schemas.openxmlformats.org/officeDocument/2006/relationships/viewProps" Target="viewProps.xml"/><Relationship Id="rId4" Type="http://schemas.openxmlformats.org/officeDocument/2006/relationships/slideMaster" Target="slideMasters/slideMaster1.xml"/><Relationship Id="rId9" Type="http://schemas.openxmlformats.org/officeDocument/2006/relationships/slideMaster" Target="slideMasters/slideMaster6.xml"/><Relationship Id="rId14" Type="http://schemas.openxmlformats.org/officeDocument/2006/relationships/slide" Target="slides/slide4.xml"/><Relationship Id="rId22" Type="http://schemas.openxmlformats.org/officeDocument/2006/relationships/slide" Target="slides/slide12.xml"/><Relationship Id="rId27" Type="http://schemas.openxmlformats.org/officeDocument/2006/relationships/slide" Target="slides/slide17.xml"/><Relationship Id="rId30" Type="http://schemas.openxmlformats.org/officeDocument/2006/relationships/presProps" Target="presProps.xml"/><Relationship Id="rId35" Type="http://schemas.microsoft.com/office/2015/10/relationships/revisionInfo" Target="revisionInfo.xml"/><Relationship Id="rId8" Type="http://schemas.openxmlformats.org/officeDocument/2006/relationships/slideMaster" Target="slideMasters/slideMaster5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Ina SWYNGEDOUW" userId="edb6e532-63e7-492f-a00f-333b902448c2" providerId="ADAL" clId="{15C74259-7639-4DAF-B032-4DD32B2AC14F}"/>
    <pc:docChg chg="addSld modSld sldOrd">
      <pc:chgData name="Ina SWYNGEDOUW" userId="edb6e532-63e7-492f-a00f-333b902448c2" providerId="ADAL" clId="{15C74259-7639-4DAF-B032-4DD32B2AC14F}" dt="2025-07-23T08:37:58.025" v="10"/>
      <pc:docMkLst>
        <pc:docMk/>
      </pc:docMkLst>
      <pc:sldChg chg="add ord">
        <pc:chgData name="Ina SWYNGEDOUW" userId="edb6e532-63e7-492f-a00f-333b902448c2" providerId="ADAL" clId="{15C74259-7639-4DAF-B032-4DD32B2AC14F}" dt="2025-07-23T08:37:58.025" v="10"/>
        <pc:sldMkLst>
          <pc:docMk/>
          <pc:sldMk cId="4108610657" sldId="2147474934"/>
        </pc:sldMkLst>
      </pc:sldChg>
      <pc:sldChg chg="modSp mod">
        <pc:chgData name="Ina SWYNGEDOUW" userId="edb6e532-63e7-492f-a00f-333b902448c2" providerId="ADAL" clId="{15C74259-7639-4DAF-B032-4DD32B2AC14F}" dt="2025-07-23T08:36:15.044" v="7" actId="20577"/>
        <pc:sldMkLst>
          <pc:docMk/>
          <pc:sldMk cId="4254201748" sldId="2147474944"/>
        </pc:sldMkLst>
        <pc:spChg chg="mod">
          <ac:chgData name="Ina SWYNGEDOUW" userId="edb6e532-63e7-492f-a00f-333b902448c2" providerId="ADAL" clId="{15C74259-7639-4DAF-B032-4DD32B2AC14F}" dt="2025-07-23T08:36:15.044" v="7" actId="20577"/>
          <ac:spMkLst>
            <pc:docMk/>
            <pc:sldMk cId="4254201748" sldId="2147474944"/>
            <ac:spMk id="15" creationId="{42916464-786B-1496-BC6E-97DA4F2A491B}"/>
          </ac:spMkLst>
        </pc:spChg>
        <pc:spChg chg="mod">
          <ac:chgData name="Ina SWYNGEDOUW" userId="edb6e532-63e7-492f-a00f-333b902448c2" providerId="ADAL" clId="{15C74259-7639-4DAF-B032-4DD32B2AC14F}" dt="2025-07-23T08:36:12.562" v="5" actId="20577"/>
          <ac:spMkLst>
            <pc:docMk/>
            <pc:sldMk cId="4254201748" sldId="2147474944"/>
            <ac:spMk id="98" creationId="{837AC4A1-E3D1-C634-EE63-5A7FC6667A9B}"/>
          </ac:spMkLst>
        </pc:spChg>
      </pc:sldChg>
      <pc:sldChg chg="modSp mod">
        <pc:chgData name="Ina SWYNGEDOUW" userId="edb6e532-63e7-492f-a00f-333b902448c2" providerId="ADAL" clId="{15C74259-7639-4DAF-B032-4DD32B2AC14F}" dt="2025-07-23T08:33:44.476" v="3" actId="20577"/>
        <pc:sldMkLst>
          <pc:docMk/>
          <pc:sldMk cId="859270013" sldId="2147474945"/>
        </pc:sldMkLst>
        <pc:spChg chg="mod">
          <ac:chgData name="Ina SWYNGEDOUW" userId="edb6e532-63e7-492f-a00f-333b902448c2" providerId="ADAL" clId="{15C74259-7639-4DAF-B032-4DD32B2AC14F}" dt="2025-07-23T08:33:44.476" v="3" actId="20577"/>
          <ac:spMkLst>
            <pc:docMk/>
            <pc:sldMk cId="859270013" sldId="2147474945"/>
            <ac:spMk id="115" creationId="{EDA9D572-3C05-CDAE-E6BD-C41FA16F16DC}"/>
          </ac:spMkLst>
        </pc:spChg>
      </pc:sldChg>
      <pc:sldChg chg="add ord">
        <pc:chgData name="Ina SWYNGEDOUW" userId="edb6e532-63e7-492f-a00f-333b902448c2" providerId="ADAL" clId="{15C74259-7639-4DAF-B032-4DD32B2AC14F}" dt="2025-07-23T08:37:58.025" v="10"/>
        <pc:sldMkLst>
          <pc:docMk/>
          <pc:sldMk cId="2821981868" sldId="2147474950"/>
        </pc:sldMkLst>
      </pc:sldChg>
      <pc:sldChg chg="add ord">
        <pc:chgData name="Ina SWYNGEDOUW" userId="edb6e532-63e7-492f-a00f-333b902448c2" providerId="ADAL" clId="{15C74259-7639-4DAF-B032-4DD32B2AC14F}" dt="2025-07-23T08:37:58.025" v="10"/>
        <pc:sldMkLst>
          <pc:docMk/>
          <pc:sldMk cId="862053785" sldId="2147474951"/>
        </pc:sldMkLst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8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936A724E-A705-AA4B-9CF2-65B1FA0FC1A1}" type="datetimeFigureOut">
              <a:rPr lang="en-BE" smtClean="0"/>
              <a:t>23/07/2025</a:t>
            </a:fld>
            <a:endParaRPr lang="en-BE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BE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BE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BE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E1DD4BB-8327-B14A-A569-EB75799A7080}" type="slidenum">
              <a:rPr lang="en-BE" smtClean="0"/>
              <a:t>‹#›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4276940509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'image des diapositives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Espace réservé des notes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751E27-F296-4EB5-ADE7-569F0541D45F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2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696726439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2E1DD4BB-8327-B14A-A569-EB75799A7080}" type="slidenum">
              <a:rPr lang="en-BE" smtClean="0"/>
              <a:t>3</a:t>
            </a:fld>
            <a:endParaRPr lang="en-BE"/>
          </a:p>
        </p:txBody>
      </p:sp>
    </p:spTree>
    <p:extLst>
      <p:ext uri="{BB962C8B-B14F-4D97-AF65-F5344CB8AC3E}">
        <p14:creationId xmlns:p14="http://schemas.microsoft.com/office/powerpoint/2010/main" val="3077653373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F477E9A-F0AB-6436-2425-A6F4505646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66A092D-0CC0-CEC9-578D-2D42CA41D3E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B2E6FFCE-3027-D19C-0219-63A97F46497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91EDC74-ADC6-FE95-5EB5-96CF8FA2FB6E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B5ECBAD0-033E-4B0B-9590-6C5E225FC761}" type="slidenum">
              <a:rPr kumimoji="0" lang="en-BE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5</a:t>
            </a:fld>
            <a:endParaRPr kumimoji="0" lang="en-BE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42029263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815C64-1BA8-E6B0-8F6B-F50C00EA71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2EE36FEE-B939-53E2-80D6-0345F53ECBE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3DC63D-EFE2-9E41-89BB-43B663402D6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A7D0BC5-EFDA-8AB5-D65E-84893DB5935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751E27-F296-4EB5-ADE7-569F0541D45F}" type="slidenum">
              <a:rPr kumimoji="0" lang="de-CH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6</a:t>
            </a:fld>
            <a:endParaRPr kumimoji="0" lang="de-CH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1010370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ＭＳ Ｐゴシック" pitchFamily="29" charset="-128"/>
                <a:cs typeface="Times New Roman"/>
              </a:rPr>
              <a:t>Three main messages: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ＭＳ Ｐゴシック" pitchFamily="29" charset="-128"/>
                <a:cs typeface="Times New Roman"/>
              </a:rPr>
              <a:t>Our process is </a:t>
            </a:r>
            <a:r>
              <a:rPr kumimoji="0" lang="en-US" sz="1200" b="1" i="0" u="none" strike="noStrike" kern="1200" cap="none" spc="0" normalizeH="0" baseline="0" noProof="0" err="1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ＭＳ Ｐゴシック" pitchFamily="29" charset="-128"/>
                <a:cs typeface="Times New Roman"/>
              </a:rPr>
              <a:t>simpeler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ＭＳ Ｐゴシック" pitchFamily="29" charset="-128"/>
                <a:cs typeface="Times New Roman"/>
              </a:rPr>
              <a:t> then conventional process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ＭＳ Ｐゴシック" pitchFamily="29" charset="-128"/>
                <a:cs typeface="Times New Roman"/>
              </a:rPr>
              <a:t>We have translated our process in reagent mixes</a:t>
            </a:r>
          </a:p>
          <a:p>
            <a:pPr marL="228600" marR="0" lvl="0" indent="-22860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AutoNum type="arabicParenR"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ＭＳ Ｐゴシック" pitchFamily="29" charset="-128"/>
                <a:cs typeface="Times New Roman"/>
              </a:rPr>
              <a:t>We have them in two qualities (R&amp;D and GMP)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EA7600"/>
              </a:solidFill>
              <a:effectLst/>
              <a:uLnTx/>
              <a:uFillTx/>
              <a:latin typeface="Arial Nova"/>
              <a:ea typeface="ＭＳ Ｐゴシック" pitchFamily="29" charset="-128"/>
              <a:cs typeface="Times New Roman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ＭＳ Ｐゴシック" pitchFamily="29" charset="-128"/>
                <a:cs typeface="Times New Roman"/>
              </a:rPr>
              <a:t>Securing Supply Chain &amp; Supplier Agreements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ＭＳ Ｐゴシック" pitchFamily="29" charset="-128"/>
                <a:cs typeface="Times New Roman"/>
              </a:rPr>
              <a:t>Allows for negotiation for pricing on reagent supplies, ensuring a stable and cost-effective procurement process</a:t>
            </a:r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srgbClr val="EA7601"/>
              </a:solidFill>
              <a:effectLst/>
              <a:uLnTx/>
              <a:uFillTx/>
              <a:latin typeface="Arial Nova"/>
              <a:ea typeface="ＭＳ Ｐゴシック" pitchFamily="29" charset="-128"/>
              <a:cs typeface="Times New Roman"/>
            </a:endParaRPr>
          </a:p>
          <a:p>
            <a:pPr marL="0" marR="0" lvl="0" indent="0" algn="l" defTabSz="914164" rtl="0" eaLnBrk="1" fontAlgn="base" latinLnBrk="0" hangingPunct="1">
              <a:lnSpc>
                <a:spcPct val="120000"/>
              </a:lnSpc>
              <a:spcBef>
                <a:spcPts val="1000"/>
              </a:spcBef>
              <a:spcAft>
                <a:spcPct val="0"/>
              </a:spcAft>
              <a:buClr>
                <a:srgbClr val="AF5C37"/>
              </a:buClr>
              <a:buSzTx/>
              <a:buFont typeface="Wingdings" panose="05000000000000000000" pitchFamily="2" charset="2"/>
              <a:buNone/>
              <a:tabLst/>
              <a:defRPr/>
            </a:pPr>
            <a:r>
              <a:rPr kumimoji="0" lang="en-GB" sz="12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ＭＳ Ｐゴシック" pitchFamily="29" charset="-128"/>
                <a:cs typeface="Times New Roman"/>
              </a:rPr>
              <a:t>Internalisation of Reagents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ＭＳ Ｐゴシック" pitchFamily="29" charset="-128"/>
                <a:cs typeface="Times New Roman"/>
              </a:rPr>
              <a:t>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ＭＳ Ｐゴシック" pitchFamily="29" charset="-128"/>
                <a:cs typeface="Times New Roman"/>
              </a:rPr>
              <a:t>Reduces reliance on external suppliers by producing some key reagents, decreasing costs, improving control over materials</a:t>
            </a:r>
          </a:p>
          <a:p>
            <a:pPr algn="l"/>
            <a:r>
              <a:rPr lang="en-GB"/>
              <a:t>Increased profitability and enhanced gross margins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1DD4BB-8327-B14A-A569-EB75799A7080}" type="slidenum">
              <a:rPr kumimoji="0" lang="en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7</a:t>
            </a:fld>
            <a:endParaRPr kumimoji="0" lang="en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947796420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73CE180-315B-2FD2-868F-19FD5D4E8A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5560F0A0-229F-C090-531D-B80C5B42CC52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0CBF203F-FBFE-25E2-CE25-988640EFFC09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E59D60A-7DC1-779E-F49B-FBD170365AA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87A6DE-52E7-4D1D-AA79-6C23B5D7E579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8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85595469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6A63ACD-ECB6-3F16-1D9D-B37CDA6DAED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90F17A2D-60C7-E3E6-AA27-BF8B0C1ED3C0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DB5FB8C0-418F-04B9-8551-68ECA28F4D1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fr-BE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2378236-89D6-A081-7FCB-C2471EBBACB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D687A6DE-52E7-4D1D-AA79-6C23B5D7E579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10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851841517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97B9D5C-F5CA-C081-5E3D-41405DB5157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735C5ECD-D7BA-4110-431B-840BEE0ABB9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4CADA2C1-6B08-5390-E15D-265CB4054E6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BE" sz="1200" b="0" i="0" u="none" strike="noStrike" kern="1200" cap="none" spc="0" normalizeH="0" baseline="0" noProof="0">
              <a:ln>
                <a:noFill/>
              </a:ln>
              <a:solidFill>
                <a:srgbClr val="00003C"/>
              </a:solidFill>
              <a:effectLst/>
              <a:uLnTx/>
              <a:uFillTx/>
              <a:latin typeface="Arial" panose="020B0604020202020204" pitchFamily="34" charset="0"/>
              <a:ea typeface="Microsoft YaHei"/>
              <a:cs typeface="Arial" panose="020B0604020202020204" pitchFamily="34" charset="0"/>
              <a:sym typeface="+mn-lt"/>
            </a:endParaRP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5B143217-B639-1324-C439-B769F696B51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fld id="{E4751E27-F296-4EB5-ADE7-569F0541D45F}" type="slidenum">
              <a:rPr kumimoji="0" lang="en-US" sz="1200" b="1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t>11</a:t>
            </a:fld>
            <a:endParaRPr kumimoji="0" lang="en-US" sz="1200" b="1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004654416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9CFE7EB-1778-C680-008C-78BB43C5F1E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CD1D143D-9374-B3C6-0BAB-CD668F18AB8A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EEC5D97-0B2C-0357-2C1A-96C7DA7EDD33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1B87782-8B2F-D5AA-AB55-4F62310296A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2E1DD4BB-8327-B14A-A569-EB75799A7080}" type="slidenum">
              <a:rPr kumimoji="0" lang="en-BE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13</a:t>
            </a:fld>
            <a:endParaRPr kumimoji="0" lang="en-BE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515159252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6C7432-6B9F-E678-237A-A4E378037F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39A20F-4418-DA17-5173-80E57FE941A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76EFD35D-BB29-0654-5C3C-0F70A77D4B00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b="1"/>
              <a:t>1 batch for 20g = 500k (including midi 3.2l, Ncapsulate, Calixarene, excluding license fee, reagents, disposables)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3D2F029-820E-959C-B323-4E285E31B375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46F7FE58-B91D-4A8F-AC9E-CC94FBB1235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ptos" panose="0211000402020202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17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ptos" panose="0211000402020202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164984590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2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3.xml"/><Relationship Id="rId6" Type="http://schemas.openxmlformats.org/officeDocument/2006/relationships/image" Target="../media/image7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4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5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6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7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8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ags" Target="../tags/tag9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0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4.emf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1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2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4.emf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3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4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5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jpeg"/><Relationship Id="rId2" Type="http://schemas.openxmlformats.org/officeDocument/2006/relationships/slideMaster" Target="../slideMasters/slideMaster1.xml"/><Relationship Id="rId1" Type="http://schemas.openxmlformats.org/officeDocument/2006/relationships/tags" Target="../tags/tag16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8.xml"/><Relationship Id="rId1" Type="http://schemas.openxmlformats.org/officeDocument/2006/relationships/tags" Target="../tags/tag17.xml"/><Relationship Id="rId6" Type="http://schemas.openxmlformats.org/officeDocument/2006/relationships/image" Target="../media/image5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4.bin"/></Relationships>
</file>

<file path=ppt/slideLayouts/_rels/slideLayout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20.xml"/><Relationship Id="rId1" Type="http://schemas.openxmlformats.org/officeDocument/2006/relationships/tags" Target="../tags/tag19.xml"/><Relationship Id="rId6" Type="http://schemas.openxmlformats.org/officeDocument/2006/relationships/image" Target="../media/image7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4.bin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2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3.xml"/><Relationship Id="rId6" Type="http://schemas.openxmlformats.org/officeDocument/2006/relationships/image" Target="../media/image7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4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5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6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7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28.xml"/></Relationships>
</file>

<file path=ppt/slideLayouts/_rels/slideLayout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2.xml"/><Relationship Id="rId1" Type="http://schemas.openxmlformats.org/officeDocument/2006/relationships/tags" Target="../tags/tag29.xml"/></Relationships>
</file>

<file path=ppt/slideLayouts/_rels/slideLayout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0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4.emf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1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2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4.emf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3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jpe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4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jpe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5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jpe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36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38.xml"/><Relationship Id="rId1" Type="http://schemas.openxmlformats.org/officeDocument/2006/relationships/tags" Target="../tags/tag37.xml"/><Relationship Id="rId6" Type="http://schemas.openxmlformats.org/officeDocument/2006/relationships/image" Target="../media/image5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4.bin"/></Relationships>
</file>

<file path=ppt/slideLayouts/_rels/slideLayout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2.xml"/><Relationship Id="rId2" Type="http://schemas.openxmlformats.org/officeDocument/2006/relationships/tags" Target="../tags/tag40.xml"/><Relationship Id="rId1" Type="http://schemas.openxmlformats.org/officeDocument/2006/relationships/tags" Target="../tags/tag39.xml"/><Relationship Id="rId6" Type="http://schemas.openxmlformats.org/officeDocument/2006/relationships/image" Target="../media/image7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4.bin"/></Relationships>
</file>

<file path=ppt/slideLayouts/_rels/slideLayout3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1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2.xml"/><Relationship Id="rId1" Type="http://schemas.openxmlformats.org/officeDocument/2006/relationships/tags" Target="../tags/tag4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44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45.xml"/><Relationship Id="rId6" Type="http://schemas.openxmlformats.org/officeDocument/2006/relationships/image" Target="../media/image7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46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47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48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49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0.xml"/></Relationships>
</file>

<file path=ppt/slideLayouts/_rels/slideLayout4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3.xml"/><Relationship Id="rId1" Type="http://schemas.openxmlformats.org/officeDocument/2006/relationships/tags" Target="../tags/tag51.xml"/></Relationships>
</file>

<file path=ppt/slideLayouts/_rels/slideLayout4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2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4.emf"/></Relationships>
</file>

<file path=ppt/slideLayouts/_rels/slideLayout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3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4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4.emf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5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jpe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6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jpe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7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jpe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58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5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60.xml"/><Relationship Id="rId1" Type="http://schemas.openxmlformats.org/officeDocument/2006/relationships/tags" Target="../tags/tag59.xml"/><Relationship Id="rId6" Type="http://schemas.openxmlformats.org/officeDocument/2006/relationships/image" Target="../media/image5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4.bin"/></Relationships>
</file>

<file path=ppt/slideLayouts/_rels/slideLayout5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3.xml"/><Relationship Id="rId2" Type="http://schemas.openxmlformats.org/officeDocument/2006/relationships/tags" Target="../tags/tag62.xml"/><Relationship Id="rId1" Type="http://schemas.openxmlformats.org/officeDocument/2006/relationships/tags" Target="../tags/tag61.xml"/><Relationship Id="rId6" Type="http://schemas.openxmlformats.org/officeDocument/2006/relationships/image" Target="../media/image7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4.bin"/></Relationships>
</file>

<file path=ppt/slideLayouts/_rels/slideLayout5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5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3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5.bin"/></Relationships>
</file>

<file path=ppt/slideLayouts/_rels/slideLayout58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6.bin"/><Relationship Id="rId2" Type="http://schemas.openxmlformats.org/officeDocument/2006/relationships/slideMaster" Target="../slideMasters/slideMaster3.xml"/><Relationship Id="rId1" Type="http://schemas.openxmlformats.org/officeDocument/2006/relationships/tags" Target="../tags/tag64.xml"/><Relationship Id="rId5" Type="http://schemas.openxmlformats.org/officeDocument/2006/relationships/image" Target="../media/image15.png"/><Relationship Id="rId4" Type="http://schemas.openxmlformats.org/officeDocument/2006/relationships/image" Target="../media/image4.emf"/></Relationships>
</file>

<file path=ppt/slideLayouts/_rels/slideLayout5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66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6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67.xml"/><Relationship Id="rId6" Type="http://schemas.openxmlformats.org/officeDocument/2006/relationships/image" Target="../media/image7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6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68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6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69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6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0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6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6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2.xml"/></Relationships>
</file>

<file path=ppt/slideLayouts/_rels/slideLayout6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4.xml"/><Relationship Id="rId1" Type="http://schemas.openxmlformats.org/officeDocument/2006/relationships/tags" Target="../tags/tag73.xml"/></Relationships>
</file>

<file path=ppt/slideLayouts/_rels/slideLayout6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4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4.emf"/></Relationships>
</file>

<file path=ppt/slideLayouts/_rels/slideLayout6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5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6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6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7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4.emf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7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7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jpe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8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7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jpe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79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7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jpe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80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7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7" Type="http://schemas.openxmlformats.org/officeDocument/2006/relationships/image" Target="../media/image16.emf"/><Relationship Id="rId2" Type="http://schemas.openxmlformats.org/officeDocument/2006/relationships/tags" Target="../tags/tag82.xml"/><Relationship Id="rId1" Type="http://schemas.openxmlformats.org/officeDocument/2006/relationships/tags" Target="../tags/tag81.xml"/><Relationship Id="rId6" Type="http://schemas.openxmlformats.org/officeDocument/2006/relationships/image" Target="../media/image5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4.bin"/></Relationships>
</file>

<file path=ppt/slideLayouts/_rels/slideLayout7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4.xml"/><Relationship Id="rId2" Type="http://schemas.openxmlformats.org/officeDocument/2006/relationships/tags" Target="../tags/tag84.xml"/><Relationship Id="rId1" Type="http://schemas.openxmlformats.org/officeDocument/2006/relationships/tags" Target="../tags/tag83.xml"/><Relationship Id="rId6" Type="http://schemas.openxmlformats.org/officeDocument/2006/relationships/image" Target="../media/image7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4.bin"/></Relationships>
</file>

<file path=ppt/slideLayouts/_rels/slideLayout7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4.xml"/></Relationships>
</file>

<file path=ppt/slideLayouts/_rels/slideLayout7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85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7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4.xml"/><Relationship Id="rId1" Type="http://schemas.openxmlformats.org/officeDocument/2006/relationships/tags" Target="../tags/tag86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7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88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8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89.xml"/><Relationship Id="rId6" Type="http://schemas.openxmlformats.org/officeDocument/2006/relationships/image" Target="../media/image7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8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90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8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91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8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92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8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93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8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94.xml"/></Relationships>
</file>

<file path=ppt/slideLayouts/_rels/slideLayout8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5.xml"/><Relationship Id="rId1" Type="http://schemas.openxmlformats.org/officeDocument/2006/relationships/tags" Target="../tags/tag95.xml"/></Relationships>
</file>

<file path=ppt/slideLayouts/_rels/slideLayout8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96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4.emf"/></Relationships>
</file>

<file path=ppt/slideLayouts/_rels/slideLayout8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97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8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98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9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4.emf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99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9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jpe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00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9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jpe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01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9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jpe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02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9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04.xml"/><Relationship Id="rId1" Type="http://schemas.openxmlformats.org/officeDocument/2006/relationships/tags" Target="../tags/tag103.xml"/><Relationship Id="rId6" Type="http://schemas.openxmlformats.org/officeDocument/2006/relationships/image" Target="../media/image5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4.bin"/></Relationships>
</file>

<file path=ppt/slideLayouts/_rels/slideLayout9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2" Type="http://schemas.openxmlformats.org/officeDocument/2006/relationships/tags" Target="../tags/tag106.xml"/><Relationship Id="rId1" Type="http://schemas.openxmlformats.org/officeDocument/2006/relationships/tags" Target="../tags/tag105.xml"/><Relationship Id="rId6" Type="http://schemas.openxmlformats.org/officeDocument/2006/relationships/image" Target="../media/image7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4.bin"/></Relationships>
</file>

<file path=ppt/slideLayouts/_rels/slideLayout9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5.xml"/></Relationships>
</file>

<file path=ppt/slideLayouts/_rels/slideLayout9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07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98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08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99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5.xml"/><Relationship Id="rId7" Type="http://schemas.openxmlformats.org/officeDocument/2006/relationships/image" Target="../media/image18.svg"/><Relationship Id="rId2" Type="http://schemas.openxmlformats.org/officeDocument/2006/relationships/tags" Target="../tags/tag110.xml"/><Relationship Id="rId1" Type="http://schemas.openxmlformats.org/officeDocument/2006/relationships/tags" Target="../tags/tag109.xml"/><Relationship Id="rId6" Type="http://schemas.openxmlformats.org/officeDocument/2006/relationships/image" Target="../media/image17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7.bin"/></Relationships>
</file>

<file path=ppt/slideLayouts/_rels/slideLayout10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5.xml"/><Relationship Id="rId1" Type="http://schemas.openxmlformats.org/officeDocument/2006/relationships/tags" Target="../tags/tag111.xml"/><Relationship Id="rId5" Type="http://schemas.openxmlformats.org/officeDocument/2006/relationships/image" Target="../media/image4.emf"/><Relationship Id="rId4" Type="http://schemas.openxmlformats.org/officeDocument/2006/relationships/oleObject" Target="../embeddings/oleObject5.bin"/></Relationships>
</file>

<file path=ppt/slideLayouts/_rels/slideLayout10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113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10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114.xml"/><Relationship Id="rId6" Type="http://schemas.openxmlformats.org/officeDocument/2006/relationships/image" Target="../media/image7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10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115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10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116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10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117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10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118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10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119.xml"/></Relationships>
</file>

<file path=ppt/slideLayouts/_rels/slideLayout108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6.xml"/><Relationship Id="rId1" Type="http://schemas.openxmlformats.org/officeDocument/2006/relationships/tags" Target="../tags/tag120.xml"/></Relationships>
</file>

<file path=ppt/slideLayouts/_rels/slideLayout109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12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4.emf"/></Relationships>
</file>

<file path=ppt/slideLayouts/_rels/slideLayout1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122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1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123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1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4.emf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124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1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jpe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125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1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jpe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126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1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jpeg"/><Relationship Id="rId2" Type="http://schemas.openxmlformats.org/officeDocument/2006/relationships/slideMaster" Target="../slideMasters/slideMaster6.xml"/><Relationship Id="rId1" Type="http://schemas.openxmlformats.org/officeDocument/2006/relationships/tags" Target="../tags/tag127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116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7" Type="http://schemas.openxmlformats.org/officeDocument/2006/relationships/image" Target="../media/image16.emf"/><Relationship Id="rId2" Type="http://schemas.openxmlformats.org/officeDocument/2006/relationships/tags" Target="../tags/tag129.xml"/><Relationship Id="rId1" Type="http://schemas.openxmlformats.org/officeDocument/2006/relationships/tags" Target="../tags/tag128.xml"/><Relationship Id="rId6" Type="http://schemas.openxmlformats.org/officeDocument/2006/relationships/image" Target="../media/image5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4.bin"/></Relationships>
</file>

<file path=ppt/slideLayouts/_rels/slideLayout117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6.xml"/><Relationship Id="rId2" Type="http://schemas.openxmlformats.org/officeDocument/2006/relationships/tags" Target="../tags/tag131.xml"/><Relationship Id="rId1" Type="http://schemas.openxmlformats.org/officeDocument/2006/relationships/tags" Target="../tags/tag130.xml"/><Relationship Id="rId6" Type="http://schemas.openxmlformats.org/officeDocument/2006/relationships/image" Target="../media/image7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4.bin"/></Relationships>
</file>

<file path=ppt/slideLayouts/_rels/slideLayout1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6.xml"/></Relationships>
</file>

<file path=ppt/slideLayouts/_rels/slideLayout1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33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1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34.xml"/><Relationship Id="rId6" Type="http://schemas.openxmlformats.org/officeDocument/2006/relationships/image" Target="../media/image7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1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35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1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36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1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37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1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38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1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39.xml"/></Relationships>
</file>

<file path=ppt/slideLayouts/_rels/slideLayout12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7.xml"/><Relationship Id="rId1" Type="http://schemas.openxmlformats.org/officeDocument/2006/relationships/tags" Target="../tags/tag140.xml"/></Relationships>
</file>

<file path=ppt/slideLayouts/_rels/slideLayout127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4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4.emf"/></Relationships>
</file>

<file path=ppt/slideLayouts/_rels/slideLayout1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42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1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43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1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4.emf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44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1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jpe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45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1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jpe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46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1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jpe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47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134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149.xml"/><Relationship Id="rId1" Type="http://schemas.openxmlformats.org/officeDocument/2006/relationships/tags" Target="../tags/tag148.xml"/><Relationship Id="rId6" Type="http://schemas.openxmlformats.org/officeDocument/2006/relationships/image" Target="../media/image5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4.bin"/></Relationships>
</file>

<file path=ppt/slideLayouts/_rels/slideLayout135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151.xml"/><Relationship Id="rId1" Type="http://schemas.openxmlformats.org/officeDocument/2006/relationships/tags" Target="../tags/tag150.xml"/><Relationship Id="rId6" Type="http://schemas.openxmlformats.org/officeDocument/2006/relationships/image" Target="../media/image7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4.bin"/></Relationships>
</file>

<file path=ppt/slideLayouts/_rels/slideLayout1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7" Type="http://schemas.openxmlformats.org/officeDocument/2006/relationships/image" Target="../media/image11.jpe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52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8.bin"/><Relationship Id="rId4" Type="http://schemas.openxmlformats.org/officeDocument/2006/relationships/image" Target="../media/image3.png"/></Relationships>
</file>

<file path=ppt/slideLayouts/_rels/slideLayout137.xml.rels><?xml version="1.0" encoding="UTF-8" standalone="yes"?>
<Relationships xmlns="http://schemas.openxmlformats.org/package/2006/relationships"><Relationship Id="rId8" Type="http://schemas.openxmlformats.org/officeDocument/2006/relationships/image" Target="../media/image24.svg"/><Relationship Id="rId13" Type="http://schemas.openxmlformats.org/officeDocument/2006/relationships/image" Target="../media/image29.png"/><Relationship Id="rId3" Type="http://schemas.openxmlformats.org/officeDocument/2006/relationships/oleObject" Target="../embeddings/oleObject9.bin"/><Relationship Id="rId7" Type="http://schemas.openxmlformats.org/officeDocument/2006/relationships/image" Target="../media/image23.png"/><Relationship Id="rId12" Type="http://schemas.openxmlformats.org/officeDocument/2006/relationships/image" Target="../media/image28.svg"/><Relationship Id="rId17" Type="http://schemas.openxmlformats.org/officeDocument/2006/relationships/image" Target="../media/image33.png"/><Relationship Id="rId2" Type="http://schemas.openxmlformats.org/officeDocument/2006/relationships/slideMaster" Target="../slideMasters/slideMaster7.xml"/><Relationship Id="rId16" Type="http://schemas.openxmlformats.org/officeDocument/2006/relationships/image" Target="../media/image32.svg"/><Relationship Id="rId1" Type="http://schemas.openxmlformats.org/officeDocument/2006/relationships/tags" Target="../tags/tag153.xml"/><Relationship Id="rId6" Type="http://schemas.openxmlformats.org/officeDocument/2006/relationships/image" Target="../media/image22.svg"/><Relationship Id="rId11" Type="http://schemas.openxmlformats.org/officeDocument/2006/relationships/image" Target="../media/image27.png"/><Relationship Id="rId5" Type="http://schemas.openxmlformats.org/officeDocument/2006/relationships/image" Target="../media/image21.png"/><Relationship Id="rId15" Type="http://schemas.openxmlformats.org/officeDocument/2006/relationships/image" Target="../media/image31.png"/><Relationship Id="rId10" Type="http://schemas.openxmlformats.org/officeDocument/2006/relationships/image" Target="../media/image26.svg"/><Relationship Id="rId4" Type="http://schemas.openxmlformats.org/officeDocument/2006/relationships/image" Target="../media/image20.emf"/><Relationship Id="rId9" Type="http://schemas.openxmlformats.org/officeDocument/2006/relationships/image" Target="../media/image25.png"/><Relationship Id="rId14" Type="http://schemas.openxmlformats.org/officeDocument/2006/relationships/image" Target="../media/image30.svg"/></Relationships>
</file>

<file path=ppt/slideLayouts/_rels/slideLayout1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54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1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eg"/><Relationship Id="rId7" Type="http://schemas.openxmlformats.org/officeDocument/2006/relationships/image" Target="../media/image5.pn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55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140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56.xml"/><Relationship Id="rId6" Type="http://schemas.openxmlformats.org/officeDocument/2006/relationships/image" Target="../media/image7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1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57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14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58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1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59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1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60.xml"/><Relationship Id="rId6" Type="http://schemas.openxmlformats.org/officeDocument/2006/relationships/image" Target="../media/image5.png"/><Relationship Id="rId5" Type="http://schemas.openxmlformats.org/officeDocument/2006/relationships/image" Target="../media/image4.emf"/><Relationship Id="rId4" Type="http://schemas.openxmlformats.org/officeDocument/2006/relationships/oleObject" Target="../embeddings/oleObject3.bin"/></Relationships>
</file>

<file path=ppt/slideLayouts/_rels/slideLayout14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61.xml"/><Relationship Id="rId6" Type="http://schemas.openxmlformats.org/officeDocument/2006/relationships/image" Target="../media/image3.png"/><Relationship Id="rId5" Type="http://schemas.openxmlformats.org/officeDocument/2006/relationships/image" Target="../media/image7.png"/><Relationship Id="rId4" Type="http://schemas.openxmlformats.org/officeDocument/2006/relationships/image" Target="../media/image4.emf"/></Relationships>
</file>

<file path=ppt/slideLayouts/_rels/slideLayout14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8.jpe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62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1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9.jpe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63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1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jpeg"/><Relationship Id="rId7" Type="http://schemas.openxmlformats.org/officeDocument/2006/relationships/image" Target="../media/image4.emf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64.xml"/><Relationship Id="rId6" Type="http://schemas.openxmlformats.org/officeDocument/2006/relationships/oleObject" Target="../embeddings/oleObject2.bin"/><Relationship Id="rId5" Type="http://schemas.openxmlformats.org/officeDocument/2006/relationships/image" Target="../media/image3.png"/><Relationship Id="rId4" Type="http://schemas.openxmlformats.org/officeDocument/2006/relationships/image" Target="../media/image5.png"/></Relationships>
</file>

<file path=ppt/slideLayouts/_rels/slideLayout1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1.jpe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65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15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2.jpe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66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1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7" Type="http://schemas.openxmlformats.org/officeDocument/2006/relationships/image" Target="../media/image13.jpeg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67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2.bin"/><Relationship Id="rId4" Type="http://schemas.openxmlformats.org/officeDocument/2006/relationships/image" Target="../media/image3.png"/></Relationships>
</file>

<file path=ppt/slideLayouts/_rels/slideLayout15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169.xml"/><Relationship Id="rId1" Type="http://schemas.openxmlformats.org/officeDocument/2006/relationships/tags" Target="../tags/tag168.xml"/><Relationship Id="rId6" Type="http://schemas.openxmlformats.org/officeDocument/2006/relationships/image" Target="../media/image5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4.bin"/></Relationships>
</file>

<file path=ppt/slideLayouts/_rels/slideLayout153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7.xml"/><Relationship Id="rId2" Type="http://schemas.openxmlformats.org/officeDocument/2006/relationships/tags" Target="../tags/tag171.xml"/><Relationship Id="rId1" Type="http://schemas.openxmlformats.org/officeDocument/2006/relationships/tags" Target="../tags/tag170.xml"/><Relationship Id="rId6" Type="http://schemas.openxmlformats.org/officeDocument/2006/relationships/image" Target="../media/image7.png"/><Relationship Id="rId5" Type="http://schemas.openxmlformats.org/officeDocument/2006/relationships/image" Target="../media/image14.emf"/><Relationship Id="rId4" Type="http://schemas.openxmlformats.org/officeDocument/2006/relationships/oleObject" Target="../embeddings/oleObject4.bin"/></Relationships>
</file>

<file path=ppt/slideLayouts/_rels/slideLayout154.xml.rels><?xml version="1.0" encoding="UTF-8" standalone="yes"?>
<Relationships xmlns="http://schemas.openxmlformats.org/package/2006/relationships"><Relationship Id="rId3" Type="http://schemas.openxmlformats.org/officeDocument/2006/relationships/tags" Target="../tags/tag174.xml"/><Relationship Id="rId2" Type="http://schemas.openxmlformats.org/officeDocument/2006/relationships/tags" Target="../tags/tag173.xml"/><Relationship Id="rId1" Type="http://schemas.openxmlformats.org/officeDocument/2006/relationships/tags" Target="../tags/tag172.xml"/><Relationship Id="rId6" Type="http://schemas.openxmlformats.org/officeDocument/2006/relationships/image" Target="../media/image4.emf"/><Relationship Id="rId5" Type="http://schemas.openxmlformats.org/officeDocument/2006/relationships/oleObject" Target="../embeddings/oleObject10.bin"/><Relationship Id="rId4" Type="http://schemas.openxmlformats.org/officeDocument/2006/relationships/slideMaster" Target="../slideMasters/slideMaster7.xml"/></Relationships>
</file>

<file path=ppt/slideLayouts/_rels/slideLayout155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3.bin"/><Relationship Id="rId2" Type="http://schemas.openxmlformats.org/officeDocument/2006/relationships/slideMaster" Target="../slideMasters/slideMaster7.xml"/><Relationship Id="rId1" Type="http://schemas.openxmlformats.org/officeDocument/2006/relationships/tags" Target="../tags/tag175.xml"/><Relationship Id="rId6" Type="http://schemas.openxmlformats.org/officeDocument/2006/relationships/image" Target="../media/image15.png"/><Relationship Id="rId5" Type="http://schemas.openxmlformats.org/officeDocument/2006/relationships/image" Target="../media/image3.png"/><Relationship Id="rId4" Type="http://schemas.openxmlformats.org/officeDocument/2006/relationships/image" Target="../media/image4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F110E32-8FAE-D8CB-025D-615628A1DC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45" r="11835"/>
          <a:stretch/>
        </p:blipFill>
        <p:spPr>
          <a:xfrm>
            <a:off x="6346921" y="0"/>
            <a:ext cx="5843523" cy="6858000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C650E258-5023-DC25-0787-5E7B8F450D9F}"/>
              </a:ext>
            </a:extLst>
          </p:cNvPr>
          <p:cNvSpPr/>
          <p:nvPr/>
        </p:nvSpPr>
        <p:spPr>
          <a:xfrm rot="16200000">
            <a:off x="5839683" y="507236"/>
            <a:ext cx="6857998" cy="5843524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>
                  <a:alpha val="91091"/>
                </a:srgbClr>
              </a:gs>
              <a:gs pos="93000">
                <a:srgbClr val="EE9C58">
                  <a:alpha val="60608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AA5374B-021B-F051-A7D4-DB2A88E1078E}"/>
              </a:ext>
            </a:extLst>
          </p:cNvPr>
          <p:cNvSpPr txBox="1"/>
          <p:nvPr/>
        </p:nvSpPr>
        <p:spPr>
          <a:xfrm>
            <a:off x="6869179" y="6011544"/>
            <a:ext cx="479900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25" name="Location, date">
            <a:extLst>
              <a:ext uri="{FF2B5EF4-FFF2-40B4-BE49-F238E27FC236}">
                <a16:creationId xmlns:a16="http://schemas.microsoft.com/office/drawing/2014/main" id="{5838076B-EA3B-EEE1-55D4-4C33F68869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146" y="4790903"/>
            <a:ext cx="4645354" cy="193899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defTabSz="914400" fontAlgn="base">
              <a:spcBef>
                <a:spcPts val="300"/>
              </a:spcBef>
              <a:spcAft>
                <a:spcPct val="0"/>
              </a:spcAft>
              <a:buClrTx/>
              <a:buSzPct val="100000"/>
            </a:pPr>
            <a:r>
              <a:rPr lang="en-US"/>
              <a:t>Location, date of presentation (month, day, year)</a:t>
            </a:r>
          </a:p>
        </p:txBody>
      </p:sp>
      <p:sp>
        <p:nvSpPr>
          <p:cNvPr id="26" name="Project name">
            <a:extLst>
              <a:ext uri="{FF2B5EF4-FFF2-40B4-BE49-F238E27FC236}">
                <a16:creationId xmlns:a16="http://schemas.microsoft.com/office/drawing/2014/main" id="{9D7AA6F1-8C69-E2A2-F1AA-59A46B8CA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8146" y="2255644"/>
            <a:ext cx="5483554" cy="57554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>
                <a:gradFill>
                  <a:gsLst>
                    <a:gs pos="0">
                      <a:srgbClr val="EA7601"/>
                    </a:gs>
                    <a:gs pos="97000">
                      <a:srgbClr val="EE9C58"/>
                    </a:gs>
                  </a:gsLst>
                  <a:lin ang="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lvl="0" fontAlgn="auto">
              <a:lnSpc>
                <a:spcPct val="85000"/>
              </a:lnSpc>
              <a:spcAft>
                <a:spcPts val="0"/>
              </a:spcAft>
            </a:pPr>
            <a:r>
              <a:rPr lang="en-US"/>
              <a:t>Project name or title</a:t>
            </a:r>
          </a:p>
        </p:txBody>
      </p:sp>
      <p:sp>
        <p:nvSpPr>
          <p:cNvPr id="32" name="Type of document">
            <a:extLst>
              <a:ext uri="{FF2B5EF4-FFF2-40B4-BE49-F238E27FC236}">
                <a16:creationId xmlns:a16="http://schemas.microsoft.com/office/drawing/2014/main" id="{948C286B-795D-7157-6224-C5525EF09A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146" y="3775746"/>
            <a:ext cx="4645354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defTabSz="914423" fontAlgn="base">
              <a:lnSpc>
                <a:spcPct val="100000"/>
              </a:lnSpc>
              <a:spcAft>
                <a:spcPct val="0"/>
              </a:spcAft>
              <a:buClrTx/>
              <a:buSzPct val="100000"/>
            </a:pPr>
            <a:r>
              <a:rPr lang="en-US"/>
              <a:t>Type of document</a:t>
            </a:r>
            <a:br>
              <a:rPr lang="en-US"/>
            </a:br>
            <a:r>
              <a:rPr lang="en-US"/>
              <a:t>(max. 2 lines)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A840E34-2F01-21D9-DF7D-A9AB557B8B38}"/>
              </a:ext>
            </a:extLst>
          </p:cNvPr>
          <p:cNvSpPr txBox="1"/>
          <p:nvPr/>
        </p:nvSpPr>
        <p:spPr>
          <a:xfrm>
            <a:off x="498146" y="6332393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E0CD489F-87AB-F73C-46B0-2A17A2214A27}"/>
              </a:ext>
            </a:extLst>
          </p:cNvPr>
          <p:cNvCxnSpPr>
            <a:cxnSpLocks/>
          </p:cNvCxnSpPr>
          <p:nvPr/>
        </p:nvCxnSpPr>
        <p:spPr>
          <a:xfrm>
            <a:off x="7398491" y="6026207"/>
            <a:ext cx="0" cy="360047"/>
          </a:xfrm>
          <a:prstGeom prst="line">
            <a:avLst/>
          </a:prstGeom>
          <a:ln w="22225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Image 41">
            <a:extLst>
              <a:ext uri="{FF2B5EF4-FFF2-40B4-BE49-F238E27FC236}">
                <a16:creationId xmlns:a16="http://schemas.microsoft.com/office/drawing/2014/main" id="{78550CD2-7816-6CDA-F373-A73AA7609D3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98146" y="508848"/>
            <a:ext cx="3116621" cy="74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566170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personne, intérieur, plancher, gens&#10;&#10;Description générée automatiquement">
            <a:extLst>
              <a:ext uri="{FF2B5EF4-FFF2-40B4-BE49-F238E27FC236}">
                <a16:creationId xmlns:a16="http://schemas.microsoft.com/office/drawing/2014/main" id="{AC76766E-F5B6-C715-8048-E9CAA0E98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140" y="6350"/>
            <a:ext cx="5783860" cy="685165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0298773" y="6459431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10321924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6" name="Rectangle : avec coins arrondis en haut 5">
            <a:extLst>
              <a:ext uri="{FF2B5EF4-FFF2-40B4-BE49-F238E27FC236}">
                <a16:creationId xmlns:a16="http://schemas.microsoft.com/office/drawing/2014/main" id="{BEB20C4D-599B-1768-C875-798AFBE040CF}"/>
              </a:ext>
            </a:extLst>
          </p:cNvPr>
          <p:cNvSpPr/>
          <p:nvPr/>
        </p:nvSpPr>
        <p:spPr>
          <a:xfrm>
            <a:off x="6408139" y="0"/>
            <a:ext cx="5783860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>
                  <a:alpha val="90241"/>
                </a:srgbClr>
              </a:gs>
              <a:gs pos="97000">
                <a:srgbClr val="EE9C58">
                  <a:alpha val="87945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F83AFC3-06D3-2058-2E70-532D1CED3BB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90767"/>
            <a:ext cx="1573961" cy="37984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B561F7B-3279-0202-0DA9-A0C01566CFBB}"/>
              </a:ext>
            </a:extLst>
          </p:cNvPr>
          <p:cNvSpPr txBox="1"/>
          <p:nvPr/>
        </p:nvSpPr>
        <p:spPr>
          <a:xfrm>
            <a:off x="6413499" y="2859613"/>
            <a:ext cx="5778501" cy="113877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400"/>
              </a:spcBef>
              <a:buSzPct val="100000"/>
            </a:pPr>
            <a:r>
              <a:rPr lang="fr-FR" sz="8000">
                <a:solidFill>
                  <a:schemeClr val="bg2">
                    <a:alpha val="2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4057508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One line 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">
            <a:extLst>
              <a:ext uri="{FF2B5EF4-FFF2-40B4-BE49-F238E27FC236}">
                <a16:creationId xmlns:a16="http://schemas.microsoft.com/office/drawing/2014/main" id="{CD32A043-A9C2-E20E-68DB-E47DA99C5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80" y="358454"/>
            <a:ext cx="9480266" cy="33194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One line title with subtitle</a:t>
            </a:r>
          </a:p>
        </p:txBody>
      </p:sp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A0E695-9763-034E-2834-3F4F88D6DC6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11" name="Rectangle : coins arrondis 65">
            <a:extLst>
              <a:ext uri="{FF2B5EF4-FFF2-40B4-BE49-F238E27FC236}">
                <a16:creationId xmlns:a16="http://schemas.microsoft.com/office/drawing/2014/main" id="{EDB343D5-C414-78B1-5BCF-CD117E86FC9B}"/>
              </a:ext>
            </a:extLst>
          </p:cNvPr>
          <p:cNvSpPr/>
          <p:nvPr/>
        </p:nvSpPr>
        <p:spPr>
          <a:xfrm>
            <a:off x="470443" y="1115316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23B3439B-C894-924E-17C5-4FF757AE3A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492" y="709809"/>
            <a:ext cx="9571754" cy="29527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add</a:t>
            </a:r>
            <a:r>
              <a:rPr lang="fr-FR"/>
              <a:t> </a:t>
            </a:r>
            <a:r>
              <a:rPr lang="fr-FR" err="1"/>
              <a:t>subtitle</a:t>
            </a:r>
            <a:endParaRPr lang="fr-FR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B80BAA4D-45FA-5758-A1B5-27BAC9C6E6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10185400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13637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One line title withou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5EB2CA-9F91-EE8F-F902-774442CD64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6" name="Rectangle : coins arrondis 65">
            <a:extLst>
              <a:ext uri="{FF2B5EF4-FFF2-40B4-BE49-F238E27FC236}">
                <a16:creationId xmlns:a16="http://schemas.microsoft.com/office/drawing/2014/main" id="{2A463BD9-4894-D9CC-FD85-6F0AEA182CD9}"/>
              </a:ext>
            </a:extLst>
          </p:cNvPr>
          <p:cNvSpPr/>
          <p:nvPr/>
        </p:nvSpPr>
        <p:spPr>
          <a:xfrm>
            <a:off x="469980" y="790481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B7933992-DB39-0133-A3C1-9BEB2402A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79" y="358454"/>
            <a:ext cx="9549091" cy="33194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One line title without subtitle</a:t>
            </a:r>
          </a:p>
        </p:txBody>
      </p:sp>
      <p:sp>
        <p:nvSpPr>
          <p:cNvPr id="15" name="Espace réservé du texte 29">
            <a:extLst>
              <a:ext uri="{FF2B5EF4-FFF2-40B4-BE49-F238E27FC236}">
                <a16:creationId xmlns:a16="http://schemas.microsoft.com/office/drawing/2014/main" id="{C9736670-95E6-3E91-2E69-91A0592ADE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79" y="1271646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5230722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wo lines 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49978762-3C80-AC8E-FD54-DD07598112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492" y="1004112"/>
            <a:ext cx="9467944" cy="29527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add</a:t>
            </a:r>
            <a:r>
              <a:rPr lang="fr-FR"/>
              <a:t> </a:t>
            </a:r>
            <a:r>
              <a:rPr lang="fr-FR" err="1"/>
              <a:t>subtitle</a:t>
            </a:r>
            <a:endParaRPr lang="fr-FR"/>
          </a:p>
        </p:txBody>
      </p:sp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5EB2CA-9F91-EE8F-F902-774442CD64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10" name="Rectangle : coins arrondis 65">
            <a:extLst>
              <a:ext uri="{FF2B5EF4-FFF2-40B4-BE49-F238E27FC236}">
                <a16:creationId xmlns:a16="http://schemas.microsoft.com/office/drawing/2014/main" id="{435FCB53-0268-4163-1710-C8D3A8D00B57}"/>
              </a:ext>
            </a:extLst>
          </p:cNvPr>
          <p:cNvSpPr/>
          <p:nvPr/>
        </p:nvSpPr>
        <p:spPr>
          <a:xfrm>
            <a:off x="469980" y="1453519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BD35EBEB-1938-A2B4-D71A-CD291B0F4C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80" y="336285"/>
            <a:ext cx="9376456" cy="66782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Two lines title with subtitle - Two lines title with subtitle - Two lines title with subtitle - Two lines title with subtitle </a:t>
            </a:r>
          </a:p>
        </p:txBody>
      </p:sp>
      <p:sp>
        <p:nvSpPr>
          <p:cNvPr id="15" name="Espace réservé du texte 29">
            <a:extLst>
              <a:ext uri="{FF2B5EF4-FFF2-40B4-BE49-F238E27FC236}">
                <a16:creationId xmlns:a16="http://schemas.microsoft.com/office/drawing/2014/main" id="{3D6EE075-5155-2F55-0F7E-D4834548BB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828997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752509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wo lines title withou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5EB2CA-9F91-EE8F-F902-774442CD64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6" name="Rectangle : coins arrondis 65">
            <a:extLst>
              <a:ext uri="{FF2B5EF4-FFF2-40B4-BE49-F238E27FC236}">
                <a16:creationId xmlns:a16="http://schemas.microsoft.com/office/drawing/2014/main" id="{4881803B-9E83-F475-9249-EE7868AA72B9}"/>
              </a:ext>
            </a:extLst>
          </p:cNvPr>
          <p:cNvSpPr/>
          <p:nvPr/>
        </p:nvSpPr>
        <p:spPr>
          <a:xfrm>
            <a:off x="469980" y="1141918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0D32B428-8BE3-8ABC-6354-9D91ABFC61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80" y="336285"/>
            <a:ext cx="9376456" cy="66782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Two lines title without subtitle - Two lines title without subtitle - Two lines title without subtitle - Two lines title without subtitle </a:t>
            </a:r>
          </a:p>
        </p:txBody>
      </p:sp>
      <p:sp>
        <p:nvSpPr>
          <p:cNvPr id="13" name="Espace réservé du texte 29">
            <a:extLst>
              <a:ext uri="{FF2B5EF4-FFF2-40B4-BE49-F238E27FC236}">
                <a16:creationId xmlns:a16="http://schemas.microsoft.com/office/drawing/2014/main" id="{73838DE3-BD14-0C15-53EB-FC5C2A230E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00" y="1660525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6130925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Empty_with_link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4F6F2FCC-4261-453C-82D7-E135395B53F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>
              <a:spcBef>
                <a:spcPts val="400"/>
              </a:spcBef>
            </a:pPr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5" name="RbReference" hidden="1">
            <a:extLst>
              <a:ext uri="{FF2B5EF4-FFF2-40B4-BE49-F238E27FC236}">
                <a16:creationId xmlns:a16="http://schemas.microsoft.com/office/drawing/2014/main" id="{E902F32F-9C5A-4996-836B-55DAB2CF4CDE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pic>
        <p:nvPicPr>
          <p:cNvPr id="3" name="Image 2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5884F11E-4758-DEE8-B70B-04BBCDE330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7DCC686-9F81-16B2-C32F-4DD27316899D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cxnSp>
        <p:nvCxnSpPr>
          <p:cNvPr id="11" name="Straight Connector 5">
            <a:extLst>
              <a:ext uri="{FF2B5EF4-FFF2-40B4-BE49-F238E27FC236}">
                <a16:creationId xmlns:a16="http://schemas.microsoft.com/office/drawing/2014/main" id="{267EB251-D5D3-2201-A3D2-F98748BAC8E4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D51CF0F9-C185-F45A-9110-9D405EBC36B1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063353DA-FB4A-9CD4-6A53-DBAA9D15B3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10185400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52359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26B43"/>
          </p15:clr>
        </p15:guide>
        <p15:guide id="2" orient="horz" pos="3974">
          <p15:clr>
            <a:srgbClr val="F26B43"/>
          </p15:clr>
        </p15:guide>
      </p15:sldGuideLst>
    </p:ext>
  </p:extLs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Empt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4F6F2FCC-4261-453C-82D7-E135395B53F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>
              <a:spcBef>
                <a:spcPts val="400"/>
              </a:spcBef>
            </a:pPr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5" name="RbReference" hidden="1">
            <a:extLst>
              <a:ext uri="{FF2B5EF4-FFF2-40B4-BE49-F238E27FC236}">
                <a16:creationId xmlns:a16="http://schemas.microsoft.com/office/drawing/2014/main" id="{E902F32F-9C5A-4996-836B-55DAB2CF4CDE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DCC686-9F81-16B2-C32F-4DD27316899D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cxnSp>
        <p:nvCxnSpPr>
          <p:cNvPr id="11" name="Straight Connector 5">
            <a:extLst>
              <a:ext uri="{FF2B5EF4-FFF2-40B4-BE49-F238E27FC236}">
                <a16:creationId xmlns:a16="http://schemas.microsoft.com/office/drawing/2014/main" id="{267EB251-D5D3-2201-A3D2-F98748BAC8E4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D51CF0F9-C185-F45A-9110-9D405EBC36B1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3" name="Espace réservé du texte 29">
            <a:extLst>
              <a:ext uri="{FF2B5EF4-FFF2-40B4-BE49-F238E27FC236}">
                <a16:creationId xmlns:a16="http://schemas.microsoft.com/office/drawing/2014/main" id="{944682D7-FE96-A0DF-5D67-486C8EA069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10185400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8821048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26B43"/>
          </p15:clr>
        </p15:guide>
        <p15:guide id="2" orient="horz" pos="3974">
          <p15:clr>
            <a:srgbClr val="F26B43"/>
          </p15:clr>
        </p15:guide>
      </p15:sldGuideLst>
    </p:ext>
  </p:extLs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Orange_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0298773" y="6459431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10321924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6" name="Rectangle : avec coins arrondis en haut 5">
            <a:extLst>
              <a:ext uri="{FF2B5EF4-FFF2-40B4-BE49-F238E27FC236}">
                <a16:creationId xmlns:a16="http://schemas.microsoft.com/office/drawing/2014/main" id="{BEB20C4D-599B-1768-C875-798AFBE040CF}"/>
              </a:ext>
            </a:extLst>
          </p:cNvPr>
          <p:cNvSpPr/>
          <p:nvPr/>
        </p:nvSpPr>
        <p:spPr>
          <a:xfrm>
            <a:off x="9606986" y="0"/>
            <a:ext cx="2585013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F83AFC3-06D3-2058-2E70-532D1CED3B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321924" y="290766"/>
            <a:ext cx="1573961" cy="379849"/>
          </a:xfrm>
          <a:prstGeom prst="rect">
            <a:avLst/>
          </a:prstGeom>
        </p:spPr>
      </p:pic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CF7CA25A-54C4-63FE-E34E-22B92D125AB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19000"/>
          </a:blip>
          <a:srcRect l="-907" t="-3115" r="44590" b="-2865"/>
          <a:stretch/>
        </p:blipFill>
        <p:spPr>
          <a:xfrm rot="10800000" flipH="1">
            <a:off x="9606986" y="1658506"/>
            <a:ext cx="2585014" cy="5199493"/>
          </a:xfrm>
          <a:prstGeom prst="rect">
            <a:avLst/>
          </a:prstGeom>
        </p:spPr>
      </p:pic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210E721-1105-C3FB-C210-0C3A543FDE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8519641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029522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0_Divid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01</a:t>
            </a:r>
          </a:p>
        </p:txBody>
      </p:sp>
      <p:pic>
        <p:nvPicPr>
          <p:cNvPr id="8" name="Image 7" descr="Une image contenant intérieur, Équipement médical, médical, Laboratoire&#10;&#10;Description générée automatiquement">
            <a:extLst>
              <a:ext uri="{FF2B5EF4-FFF2-40B4-BE49-F238E27FC236}">
                <a16:creationId xmlns:a16="http://schemas.microsoft.com/office/drawing/2014/main" id="{172EB2A4-5388-CFDE-78B7-AC17A89A516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8389" r="6902"/>
          <a:stretch/>
        </p:blipFill>
        <p:spPr>
          <a:xfrm>
            <a:off x="5524501" y="0"/>
            <a:ext cx="6667499" cy="6863667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A427AD-6992-5BA0-FAA4-1A9AC009874D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226124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1_Divid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02</a:t>
            </a:r>
          </a:p>
        </p:txBody>
      </p:sp>
      <p:pic>
        <p:nvPicPr>
          <p:cNvPr id="5" name="Image 4" descr="Une image contenant intérieur, Équipement médical, mur, machine&#10;&#10;Description générée automatiquement">
            <a:extLst>
              <a:ext uri="{FF2B5EF4-FFF2-40B4-BE49-F238E27FC236}">
                <a16:creationId xmlns:a16="http://schemas.microsoft.com/office/drawing/2014/main" id="{D2B3EA4C-3254-3C66-1B38-3DA8DF91DF3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5832" r="9703" b="24229"/>
          <a:stretch/>
        </p:blipFill>
        <p:spPr>
          <a:xfrm>
            <a:off x="5524500" y="0"/>
            <a:ext cx="6667500" cy="664422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6CA1D5-E772-512C-E1BE-4A1657A93F4A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32687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2_Divider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intérieur, mur, conception&#10;&#10;Description générée automatiquement">
            <a:extLst>
              <a:ext uri="{FF2B5EF4-FFF2-40B4-BE49-F238E27FC236}">
                <a16:creationId xmlns:a16="http://schemas.microsoft.com/office/drawing/2014/main" id="{CC380277-C328-69B8-AD23-047D627D80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546" r="14128" b="14571"/>
          <a:stretch/>
        </p:blipFill>
        <p:spPr>
          <a:xfrm>
            <a:off x="5524500" y="0"/>
            <a:ext cx="6667499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6CA1D5-E772-512C-E1BE-4A1657A93F4A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84652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3_Divider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pic>
        <p:nvPicPr>
          <p:cNvPr id="9" name="Image 8" descr="Une image contenant personne, habits, intérieur, Équipement médical&#10;&#10;Description générée automatiquement">
            <a:extLst>
              <a:ext uri="{FF2B5EF4-FFF2-40B4-BE49-F238E27FC236}">
                <a16:creationId xmlns:a16="http://schemas.microsoft.com/office/drawing/2014/main" id="{D03864C4-82A9-B900-DAE3-BE48C499CBA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885" r="9725" b="-198"/>
          <a:stretch/>
        </p:blipFill>
        <p:spPr>
          <a:xfrm>
            <a:off x="5524500" y="-1"/>
            <a:ext cx="6667499" cy="6871623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809F33-7AF1-21FF-632B-18E16AEF8312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8925299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4_Divi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81DDF0-1A43-00F2-103C-7D5CA8D301E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987" t="-189" r="19789" b="189"/>
          <a:stretch/>
        </p:blipFill>
        <p:spPr>
          <a:xfrm>
            <a:off x="5524499" y="0"/>
            <a:ext cx="6667499" cy="6901542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2" name="Title Placeholder">
            <a:extLst>
              <a:ext uri="{FF2B5EF4-FFF2-40B4-BE49-F238E27FC236}">
                <a16:creationId xmlns:a16="http://schemas.microsoft.com/office/drawing/2014/main" id="{7F55FC4F-1A9E-FB6C-F7B1-53D7DC6576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10" name="Espace réservé du texte 23">
            <a:extLst>
              <a:ext uri="{FF2B5EF4-FFF2-40B4-BE49-F238E27FC236}">
                <a16:creationId xmlns:a16="http://schemas.microsoft.com/office/drawing/2014/main" id="{F45F7876-4BB0-EBDA-826C-BD1247062E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0D2D75-443F-1AD5-711E-59EC3644C6C0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14296497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6_Divi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pic>
        <p:nvPicPr>
          <p:cNvPr id="9" name="Image 8" descr="Une image contenant plein air, ciel, Véhicule terrestre, véhicule&#10;&#10;Description générée automatiquement">
            <a:extLst>
              <a:ext uri="{FF2B5EF4-FFF2-40B4-BE49-F238E27FC236}">
                <a16:creationId xmlns:a16="http://schemas.microsoft.com/office/drawing/2014/main" id="{34D9B36E-A11F-3E20-7729-92C950EEFCC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7379" t="1799" r="15322" b="9660"/>
          <a:stretch/>
        </p:blipFill>
        <p:spPr>
          <a:xfrm>
            <a:off x="5524500" y="1"/>
            <a:ext cx="6667500" cy="6858000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2" name="Title Placeholder">
            <a:extLst>
              <a:ext uri="{FF2B5EF4-FFF2-40B4-BE49-F238E27FC236}">
                <a16:creationId xmlns:a16="http://schemas.microsoft.com/office/drawing/2014/main" id="{FB8A864E-60E2-E314-7595-273AFD4C74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4" name="Espace réservé du texte 23">
            <a:extLst>
              <a:ext uri="{FF2B5EF4-FFF2-40B4-BE49-F238E27FC236}">
                <a16:creationId xmlns:a16="http://schemas.microsoft.com/office/drawing/2014/main" id="{CB73C208-DCFB-B055-44C7-722504A3523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593671-329C-709E-99AF-A11DF23E5612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235418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B97FF8E5-6F5A-5E52-5049-9DFC3DFC0823}"/>
              </a:ext>
            </a:extLst>
          </p:cNvPr>
          <p:cNvSpPr/>
          <p:nvPr/>
        </p:nvSpPr>
        <p:spPr>
          <a:xfrm>
            <a:off x="-1" y="-2"/>
            <a:ext cx="6096002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DFB537A-14C1-4A99-A0AB-577285203B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362818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DFB537A-14C1-4A99-A0AB-577285203B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AFBE7898-B299-412B-B64C-61CDD731524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 rtl="0">
              <a:spcBef>
                <a:spcPts val="400"/>
              </a:spcBef>
            </a:pPr>
            <a:endParaRPr lang="en-US" sz="12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952B8B-A761-4E78-996B-01506914A32C}"/>
              </a:ext>
            </a:extLst>
          </p:cNvPr>
          <p:cNvSpPr txBox="1">
            <a:spLocks/>
          </p:cNvSpPr>
          <p:nvPr/>
        </p:nvSpPr>
        <p:spPr>
          <a:xfrm>
            <a:off x="694857" y="6397720"/>
            <a:ext cx="5531243" cy="152349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17" b="1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9pPr>
          </a:lstStyle>
          <a:p>
            <a:pPr algn="l" rtl="0"/>
            <a:r>
              <a:rPr lang="en-US" sz="9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Biosciences. All Rights Reserved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5ADAE1D-29A0-7249-A7FA-43F228376C79}"/>
              </a:ext>
            </a:extLst>
          </p:cNvPr>
          <p:cNvSpPr txBox="1"/>
          <p:nvPr/>
        </p:nvSpPr>
        <p:spPr>
          <a:xfrm>
            <a:off x="1288416" y="2463606"/>
            <a:ext cx="3095740" cy="18199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400" b="1">
                <a:solidFill>
                  <a:schemeClr val="bg2"/>
                </a:solidFill>
                <a:latin typeface="+mj-lt"/>
                <a:sym typeface="+mn-lt"/>
              </a:rPr>
              <a:t>Thank you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for your 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attention!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48BD276-B713-078F-C042-A12176DE36E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357479" y="2996213"/>
            <a:ext cx="3601750" cy="86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42880383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End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B97FF8E5-6F5A-5E52-5049-9DFC3DFC0823}"/>
              </a:ext>
            </a:extLst>
          </p:cNvPr>
          <p:cNvSpPr/>
          <p:nvPr/>
        </p:nvSpPr>
        <p:spPr>
          <a:xfrm>
            <a:off x="-1" y="-2"/>
            <a:ext cx="6096002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DFB537A-14C1-4A99-A0AB-577285203B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362818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DFB537A-14C1-4A99-A0AB-577285203B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AFBE7898-B299-412B-B64C-61CDD731524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 rtl="0">
              <a:spcBef>
                <a:spcPts val="400"/>
              </a:spcBef>
            </a:pPr>
            <a:endParaRPr lang="en-US" sz="12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952B8B-A761-4E78-996B-01506914A32C}"/>
              </a:ext>
            </a:extLst>
          </p:cNvPr>
          <p:cNvSpPr txBox="1">
            <a:spLocks/>
          </p:cNvSpPr>
          <p:nvPr/>
        </p:nvSpPr>
        <p:spPr>
          <a:xfrm>
            <a:off x="694857" y="6397720"/>
            <a:ext cx="5531243" cy="152349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17" b="1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9pPr>
          </a:lstStyle>
          <a:p>
            <a:pPr algn="l" rtl="0"/>
            <a:r>
              <a:rPr lang="en-US" sz="9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Biosciences. All Rights Reserved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5ADAE1D-29A0-7249-A7FA-43F228376C79}"/>
              </a:ext>
            </a:extLst>
          </p:cNvPr>
          <p:cNvSpPr txBox="1"/>
          <p:nvPr/>
        </p:nvSpPr>
        <p:spPr>
          <a:xfrm>
            <a:off x="1288415" y="1786430"/>
            <a:ext cx="3095740" cy="18199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400" b="1">
                <a:solidFill>
                  <a:schemeClr val="bg2"/>
                </a:solidFill>
                <a:latin typeface="+mj-lt"/>
                <a:sym typeface="+mn-lt"/>
              </a:rPr>
              <a:t>Thank you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for your 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attention!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4E4AB41-C0E0-FED8-388E-E495460CCBB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453699" y="4498118"/>
            <a:ext cx="2765172" cy="66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3012004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C721B-FB2F-3E7F-1996-ECF75B3711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0B918F-0455-BB5E-8C91-B76186C304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C9531-FDAB-2B23-BFC1-FCCD3350B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8CA4-54AF-49FD-9EF5-C9EC23259BAA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13EA0-7549-A349-F10E-1DD852EC0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FE637-70E8-42F8-0134-5C09B060E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32E99-BCF8-497E-8E8A-18FD0EFE8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55890484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F110E32-8FAE-D8CB-025D-615628A1DC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45" r="11835"/>
          <a:stretch/>
        </p:blipFill>
        <p:spPr>
          <a:xfrm>
            <a:off x="6346921" y="0"/>
            <a:ext cx="5843523" cy="6858000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C650E258-5023-DC25-0787-5E7B8F450D9F}"/>
              </a:ext>
            </a:extLst>
          </p:cNvPr>
          <p:cNvSpPr/>
          <p:nvPr/>
        </p:nvSpPr>
        <p:spPr>
          <a:xfrm rot="16200000">
            <a:off x="5839683" y="507236"/>
            <a:ext cx="6857998" cy="5843524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>
                  <a:alpha val="91091"/>
                </a:srgbClr>
              </a:gs>
              <a:gs pos="93000">
                <a:srgbClr val="EE9C58">
                  <a:alpha val="60608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AA5374B-021B-F051-A7D4-DB2A88E1078E}"/>
              </a:ext>
            </a:extLst>
          </p:cNvPr>
          <p:cNvSpPr txBox="1"/>
          <p:nvPr/>
        </p:nvSpPr>
        <p:spPr>
          <a:xfrm>
            <a:off x="6869179" y="6011544"/>
            <a:ext cx="479900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AU" sz="2200" b="1" noProof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 Track your way to RNA</a:t>
            </a:r>
          </a:p>
        </p:txBody>
      </p:sp>
      <p:sp>
        <p:nvSpPr>
          <p:cNvPr id="25" name="Location, date">
            <a:extLst>
              <a:ext uri="{FF2B5EF4-FFF2-40B4-BE49-F238E27FC236}">
                <a16:creationId xmlns:a16="http://schemas.microsoft.com/office/drawing/2014/main" id="{5838076B-EA3B-EEE1-55D4-4C33F68869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146" y="4790903"/>
            <a:ext cx="4645354" cy="193899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defTabSz="914400" fontAlgn="base">
              <a:spcBef>
                <a:spcPts val="300"/>
              </a:spcBef>
              <a:spcAft>
                <a:spcPct val="0"/>
              </a:spcAft>
              <a:buClrTx/>
              <a:buSzPct val="100000"/>
            </a:pPr>
            <a:r>
              <a:rPr lang="en-US"/>
              <a:t>Location, date of presentation (month, day, year)</a:t>
            </a:r>
          </a:p>
        </p:txBody>
      </p:sp>
      <p:sp>
        <p:nvSpPr>
          <p:cNvPr id="26" name="Project name">
            <a:extLst>
              <a:ext uri="{FF2B5EF4-FFF2-40B4-BE49-F238E27FC236}">
                <a16:creationId xmlns:a16="http://schemas.microsoft.com/office/drawing/2014/main" id="{9D7AA6F1-8C69-E2A2-F1AA-59A46B8CA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8146" y="2255644"/>
            <a:ext cx="5483554" cy="57554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>
                <a:gradFill>
                  <a:gsLst>
                    <a:gs pos="0">
                      <a:srgbClr val="EA7601"/>
                    </a:gs>
                    <a:gs pos="97000">
                      <a:srgbClr val="EE9C58"/>
                    </a:gs>
                  </a:gsLst>
                  <a:lin ang="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lvl="0" fontAlgn="auto">
              <a:lnSpc>
                <a:spcPct val="85000"/>
              </a:lnSpc>
              <a:spcAft>
                <a:spcPts val="0"/>
              </a:spcAft>
            </a:pPr>
            <a:r>
              <a:rPr lang="en-US"/>
              <a:t>Project name or title</a:t>
            </a:r>
          </a:p>
        </p:txBody>
      </p:sp>
      <p:sp>
        <p:nvSpPr>
          <p:cNvPr id="32" name="Type of document">
            <a:extLst>
              <a:ext uri="{FF2B5EF4-FFF2-40B4-BE49-F238E27FC236}">
                <a16:creationId xmlns:a16="http://schemas.microsoft.com/office/drawing/2014/main" id="{948C286B-795D-7157-6224-C5525EF09A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146" y="3775746"/>
            <a:ext cx="4645354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defTabSz="914423" fontAlgn="base">
              <a:lnSpc>
                <a:spcPct val="100000"/>
              </a:lnSpc>
              <a:spcAft>
                <a:spcPct val="0"/>
              </a:spcAft>
              <a:buClrTx/>
              <a:buSzPct val="100000"/>
            </a:pPr>
            <a:r>
              <a:rPr lang="en-US"/>
              <a:t>Type of document</a:t>
            </a:r>
            <a:br>
              <a:rPr lang="en-US"/>
            </a:br>
            <a:r>
              <a:rPr lang="en-US"/>
              <a:t>(max. 2 lines)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A840E34-2F01-21D9-DF7D-A9AB557B8B38}"/>
              </a:ext>
            </a:extLst>
          </p:cNvPr>
          <p:cNvSpPr txBox="1"/>
          <p:nvPr/>
        </p:nvSpPr>
        <p:spPr>
          <a:xfrm>
            <a:off x="498146" y="6332393"/>
            <a:ext cx="559785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 (Version 1.0 – 18/02/2025)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E0CD489F-87AB-F73C-46B0-2A17A2214A27}"/>
              </a:ext>
            </a:extLst>
          </p:cNvPr>
          <p:cNvCxnSpPr>
            <a:cxnSpLocks/>
          </p:cNvCxnSpPr>
          <p:nvPr/>
        </p:nvCxnSpPr>
        <p:spPr>
          <a:xfrm>
            <a:off x="7776560" y="6026207"/>
            <a:ext cx="0" cy="360047"/>
          </a:xfrm>
          <a:prstGeom prst="line">
            <a:avLst/>
          </a:prstGeom>
          <a:ln w="22225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Image 41">
            <a:extLst>
              <a:ext uri="{FF2B5EF4-FFF2-40B4-BE49-F238E27FC236}">
                <a16:creationId xmlns:a16="http://schemas.microsoft.com/office/drawing/2014/main" id="{78550CD2-7816-6CDA-F373-A73AA7609D3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98146" y="508848"/>
            <a:ext cx="3116621" cy="74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1467402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personne, intérieur, plancher, gens&#10;&#10;Description générée automatiquement">
            <a:extLst>
              <a:ext uri="{FF2B5EF4-FFF2-40B4-BE49-F238E27FC236}">
                <a16:creationId xmlns:a16="http://schemas.microsoft.com/office/drawing/2014/main" id="{AC76766E-F5B6-C715-8048-E9CAA0E98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140" y="6350"/>
            <a:ext cx="5783860" cy="685165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0298773" y="6459431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10321924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6" name="Rectangle : avec coins arrondis en haut 5">
            <a:extLst>
              <a:ext uri="{FF2B5EF4-FFF2-40B4-BE49-F238E27FC236}">
                <a16:creationId xmlns:a16="http://schemas.microsoft.com/office/drawing/2014/main" id="{BEB20C4D-599B-1768-C875-798AFBE040CF}"/>
              </a:ext>
            </a:extLst>
          </p:cNvPr>
          <p:cNvSpPr/>
          <p:nvPr/>
        </p:nvSpPr>
        <p:spPr>
          <a:xfrm>
            <a:off x="6408139" y="0"/>
            <a:ext cx="5783860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>
                  <a:alpha val="90241"/>
                </a:srgbClr>
              </a:gs>
              <a:gs pos="97000">
                <a:srgbClr val="EE9C58">
                  <a:alpha val="87945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F83AFC3-06D3-2058-2E70-532D1CED3BB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90767"/>
            <a:ext cx="1573961" cy="37984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B561F7B-3279-0202-0DA9-A0C01566CFBB}"/>
              </a:ext>
            </a:extLst>
          </p:cNvPr>
          <p:cNvSpPr txBox="1"/>
          <p:nvPr/>
        </p:nvSpPr>
        <p:spPr>
          <a:xfrm>
            <a:off x="6413499" y="2859613"/>
            <a:ext cx="5778501" cy="113877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400"/>
              </a:spcBef>
              <a:buSzPct val="100000"/>
            </a:pPr>
            <a:r>
              <a:rPr lang="fr-FR" sz="8000">
                <a:solidFill>
                  <a:schemeClr val="bg2">
                    <a:alpha val="75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8919693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One line 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">
            <a:extLst>
              <a:ext uri="{FF2B5EF4-FFF2-40B4-BE49-F238E27FC236}">
                <a16:creationId xmlns:a16="http://schemas.microsoft.com/office/drawing/2014/main" id="{CD32A043-A9C2-E20E-68DB-E47DA99C5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80" y="358454"/>
            <a:ext cx="9480266" cy="33194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One line title with subtitle</a:t>
            </a:r>
          </a:p>
        </p:txBody>
      </p:sp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A0E695-9763-034E-2834-3F4F88D6DC6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11" name="Rectangle : coins arrondis 65">
            <a:extLst>
              <a:ext uri="{FF2B5EF4-FFF2-40B4-BE49-F238E27FC236}">
                <a16:creationId xmlns:a16="http://schemas.microsoft.com/office/drawing/2014/main" id="{EDB343D5-C414-78B1-5BCF-CD117E86FC9B}"/>
              </a:ext>
            </a:extLst>
          </p:cNvPr>
          <p:cNvSpPr/>
          <p:nvPr/>
        </p:nvSpPr>
        <p:spPr>
          <a:xfrm>
            <a:off x="470443" y="1115316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23B3439B-C894-924E-17C5-4FF757AE3A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492" y="709809"/>
            <a:ext cx="9571754" cy="29527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add</a:t>
            </a:r>
            <a:r>
              <a:rPr lang="fr-FR"/>
              <a:t> </a:t>
            </a:r>
            <a:r>
              <a:rPr lang="fr-FR" err="1"/>
              <a:t>subtitle</a:t>
            </a:r>
            <a:endParaRPr lang="fr-FR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B80BAA4D-45FA-5758-A1B5-27BAC9C6E6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10185400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6846485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One line title withou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5EB2CA-9F91-EE8F-F902-774442CD64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6" name="Rectangle : coins arrondis 65">
            <a:extLst>
              <a:ext uri="{FF2B5EF4-FFF2-40B4-BE49-F238E27FC236}">
                <a16:creationId xmlns:a16="http://schemas.microsoft.com/office/drawing/2014/main" id="{2A463BD9-4894-D9CC-FD85-6F0AEA182CD9}"/>
              </a:ext>
            </a:extLst>
          </p:cNvPr>
          <p:cNvSpPr/>
          <p:nvPr/>
        </p:nvSpPr>
        <p:spPr>
          <a:xfrm>
            <a:off x="469980" y="790481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B7933992-DB39-0133-A3C1-9BEB2402A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79" y="358454"/>
            <a:ext cx="9549091" cy="33194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One line title without subtitle</a:t>
            </a:r>
          </a:p>
        </p:txBody>
      </p:sp>
      <p:sp>
        <p:nvSpPr>
          <p:cNvPr id="15" name="Espace réservé du texte 29">
            <a:extLst>
              <a:ext uri="{FF2B5EF4-FFF2-40B4-BE49-F238E27FC236}">
                <a16:creationId xmlns:a16="http://schemas.microsoft.com/office/drawing/2014/main" id="{C9736670-95E6-3E91-2E69-91A0592ADE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79" y="1271646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21064318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wo lines 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49978762-3C80-AC8E-FD54-DD07598112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492" y="1004112"/>
            <a:ext cx="9467944" cy="29527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add</a:t>
            </a:r>
            <a:r>
              <a:rPr lang="fr-FR"/>
              <a:t> </a:t>
            </a:r>
            <a:r>
              <a:rPr lang="fr-FR" err="1"/>
              <a:t>subtitle</a:t>
            </a:r>
            <a:endParaRPr lang="fr-FR"/>
          </a:p>
        </p:txBody>
      </p:sp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5EB2CA-9F91-EE8F-F902-774442CD64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10" name="Rectangle : coins arrondis 65">
            <a:extLst>
              <a:ext uri="{FF2B5EF4-FFF2-40B4-BE49-F238E27FC236}">
                <a16:creationId xmlns:a16="http://schemas.microsoft.com/office/drawing/2014/main" id="{435FCB53-0268-4163-1710-C8D3A8D00B57}"/>
              </a:ext>
            </a:extLst>
          </p:cNvPr>
          <p:cNvSpPr/>
          <p:nvPr/>
        </p:nvSpPr>
        <p:spPr>
          <a:xfrm>
            <a:off x="469980" y="1453519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BD35EBEB-1938-A2B4-D71A-CD291B0F4C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80" y="336285"/>
            <a:ext cx="9376456" cy="66782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Two lines title with subtitle - Two lines title with subtitle - Two lines title with subtitle - Two lines title with subtitle </a:t>
            </a:r>
          </a:p>
        </p:txBody>
      </p:sp>
      <p:sp>
        <p:nvSpPr>
          <p:cNvPr id="15" name="Espace réservé du texte 29">
            <a:extLst>
              <a:ext uri="{FF2B5EF4-FFF2-40B4-BE49-F238E27FC236}">
                <a16:creationId xmlns:a16="http://schemas.microsoft.com/office/drawing/2014/main" id="{3D6EE075-5155-2F55-0F7E-D4834548BB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828997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6756420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wo lines title withou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5EB2CA-9F91-EE8F-F902-774442CD64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6" name="Rectangle : coins arrondis 65">
            <a:extLst>
              <a:ext uri="{FF2B5EF4-FFF2-40B4-BE49-F238E27FC236}">
                <a16:creationId xmlns:a16="http://schemas.microsoft.com/office/drawing/2014/main" id="{4881803B-9E83-F475-9249-EE7868AA72B9}"/>
              </a:ext>
            </a:extLst>
          </p:cNvPr>
          <p:cNvSpPr/>
          <p:nvPr/>
        </p:nvSpPr>
        <p:spPr>
          <a:xfrm>
            <a:off x="469980" y="1141918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0D32B428-8BE3-8ABC-6354-9D91ABFC61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80" y="336285"/>
            <a:ext cx="9376456" cy="66782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Two lines title without subtitle - Two lines title without subtitle - Two lines title without subtitle - Two lines title without subtitle </a:t>
            </a:r>
          </a:p>
        </p:txBody>
      </p:sp>
      <p:sp>
        <p:nvSpPr>
          <p:cNvPr id="13" name="Espace réservé du texte 29">
            <a:extLst>
              <a:ext uri="{FF2B5EF4-FFF2-40B4-BE49-F238E27FC236}">
                <a16:creationId xmlns:a16="http://schemas.microsoft.com/office/drawing/2014/main" id="{73838DE3-BD14-0C15-53EB-FC5C2A230E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00" y="1660525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356592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Empty_with_link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4F6F2FCC-4261-453C-82D7-E135395B53F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>
              <a:spcBef>
                <a:spcPts val="400"/>
              </a:spcBef>
            </a:pPr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5" name="RbReference" hidden="1">
            <a:extLst>
              <a:ext uri="{FF2B5EF4-FFF2-40B4-BE49-F238E27FC236}">
                <a16:creationId xmlns:a16="http://schemas.microsoft.com/office/drawing/2014/main" id="{E902F32F-9C5A-4996-836B-55DAB2CF4CDE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pic>
        <p:nvPicPr>
          <p:cNvPr id="3" name="Image 2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5884F11E-4758-DEE8-B70B-04BBCDE330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7DCC686-9F81-16B2-C32F-4DD27316899D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cxnSp>
        <p:nvCxnSpPr>
          <p:cNvPr id="11" name="Straight Connector 5">
            <a:extLst>
              <a:ext uri="{FF2B5EF4-FFF2-40B4-BE49-F238E27FC236}">
                <a16:creationId xmlns:a16="http://schemas.microsoft.com/office/drawing/2014/main" id="{267EB251-D5D3-2201-A3D2-F98748BAC8E4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D51CF0F9-C185-F45A-9110-9D405EBC36B1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063353DA-FB4A-9CD4-6A53-DBAA9D15B3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10185400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19841345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26B43"/>
          </p15:clr>
        </p15:guide>
        <p15:guide id="2" orient="horz" pos="3974">
          <p15:clr>
            <a:srgbClr val="F26B43"/>
          </p15:clr>
        </p15:guide>
      </p15:sldGuideLst>
    </p:ext>
  </p:extLst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Empt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4F6F2FCC-4261-453C-82D7-E135395B53F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>
              <a:spcBef>
                <a:spcPts val="400"/>
              </a:spcBef>
            </a:pPr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5" name="RbReference" hidden="1">
            <a:extLst>
              <a:ext uri="{FF2B5EF4-FFF2-40B4-BE49-F238E27FC236}">
                <a16:creationId xmlns:a16="http://schemas.microsoft.com/office/drawing/2014/main" id="{E902F32F-9C5A-4996-836B-55DAB2CF4CDE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DCC686-9F81-16B2-C32F-4DD27316899D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cxnSp>
        <p:nvCxnSpPr>
          <p:cNvPr id="11" name="Straight Connector 5">
            <a:extLst>
              <a:ext uri="{FF2B5EF4-FFF2-40B4-BE49-F238E27FC236}">
                <a16:creationId xmlns:a16="http://schemas.microsoft.com/office/drawing/2014/main" id="{267EB251-D5D3-2201-A3D2-F98748BAC8E4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D51CF0F9-C185-F45A-9110-9D405EBC36B1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3" name="Espace réservé du texte 29">
            <a:extLst>
              <a:ext uri="{FF2B5EF4-FFF2-40B4-BE49-F238E27FC236}">
                <a16:creationId xmlns:a16="http://schemas.microsoft.com/office/drawing/2014/main" id="{944682D7-FE96-A0DF-5D67-486C8EA069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10185400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6160358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26B43"/>
          </p15:clr>
        </p15:guide>
        <p15:guide id="2" orient="horz" pos="3974">
          <p15:clr>
            <a:srgbClr val="F26B43"/>
          </p15:clr>
        </p15:guide>
      </p15:sldGuideLst>
    </p:ext>
  </p:extLst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Orange_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0298773" y="6459431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10321924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6" name="Rectangle : avec coins arrondis en haut 5">
            <a:extLst>
              <a:ext uri="{FF2B5EF4-FFF2-40B4-BE49-F238E27FC236}">
                <a16:creationId xmlns:a16="http://schemas.microsoft.com/office/drawing/2014/main" id="{BEB20C4D-599B-1768-C875-798AFBE040CF}"/>
              </a:ext>
            </a:extLst>
          </p:cNvPr>
          <p:cNvSpPr/>
          <p:nvPr/>
        </p:nvSpPr>
        <p:spPr>
          <a:xfrm>
            <a:off x="9606986" y="0"/>
            <a:ext cx="2585013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F83AFC3-06D3-2058-2E70-532D1CED3B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321924" y="290766"/>
            <a:ext cx="1573961" cy="379849"/>
          </a:xfrm>
          <a:prstGeom prst="rect">
            <a:avLst/>
          </a:prstGeom>
        </p:spPr>
      </p:pic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CF7CA25A-54C4-63FE-E34E-22B92D125AB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19000"/>
          </a:blip>
          <a:srcRect l="-907" t="-3115" r="44590" b="-2865"/>
          <a:stretch/>
        </p:blipFill>
        <p:spPr>
          <a:xfrm rot="10800000" flipH="1">
            <a:off x="9606986" y="1658506"/>
            <a:ext cx="2585014" cy="5199493"/>
          </a:xfrm>
          <a:prstGeom prst="rect">
            <a:avLst/>
          </a:prstGeom>
        </p:spPr>
      </p:pic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210E721-1105-C3FB-C210-0C3A543FDE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8519641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619360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0_Divid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01</a:t>
            </a:r>
          </a:p>
        </p:txBody>
      </p:sp>
      <p:pic>
        <p:nvPicPr>
          <p:cNvPr id="8" name="Image 7" descr="Une image contenant intérieur, Équipement médical, médical, Laboratoire&#10;&#10;Description générée automatiquement">
            <a:extLst>
              <a:ext uri="{FF2B5EF4-FFF2-40B4-BE49-F238E27FC236}">
                <a16:creationId xmlns:a16="http://schemas.microsoft.com/office/drawing/2014/main" id="{172EB2A4-5388-CFDE-78B7-AC17A89A516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8389" r="6902"/>
          <a:stretch/>
        </p:blipFill>
        <p:spPr>
          <a:xfrm>
            <a:off x="5524501" y="0"/>
            <a:ext cx="6667499" cy="6863667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A427AD-6992-5BA0-FAA4-1A9AC009874D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6062954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1_Divid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02</a:t>
            </a:r>
          </a:p>
        </p:txBody>
      </p:sp>
      <p:pic>
        <p:nvPicPr>
          <p:cNvPr id="5" name="Image 4" descr="Une image contenant intérieur, Équipement médical, mur, machine&#10;&#10;Description générée automatiquement">
            <a:extLst>
              <a:ext uri="{FF2B5EF4-FFF2-40B4-BE49-F238E27FC236}">
                <a16:creationId xmlns:a16="http://schemas.microsoft.com/office/drawing/2014/main" id="{D2B3EA4C-3254-3C66-1B38-3DA8DF91DF3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5832" r="9703" b="24229"/>
          <a:stretch/>
        </p:blipFill>
        <p:spPr>
          <a:xfrm>
            <a:off x="5524500" y="0"/>
            <a:ext cx="6667500" cy="664422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6CA1D5-E772-512C-E1BE-4A1657A93F4A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6576893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2_Divider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intérieur, mur, conception&#10;&#10;Description générée automatiquement">
            <a:extLst>
              <a:ext uri="{FF2B5EF4-FFF2-40B4-BE49-F238E27FC236}">
                <a16:creationId xmlns:a16="http://schemas.microsoft.com/office/drawing/2014/main" id="{CC380277-C328-69B8-AD23-047D627D80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546" r="14128" b="14571"/>
          <a:stretch/>
        </p:blipFill>
        <p:spPr>
          <a:xfrm>
            <a:off x="5524500" y="0"/>
            <a:ext cx="6667499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6CA1D5-E772-512C-E1BE-4A1657A93F4A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36890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3_Divider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pic>
        <p:nvPicPr>
          <p:cNvPr id="9" name="Image 8" descr="Une image contenant personne, habits, intérieur, Équipement médical&#10;&#10;Description générée automatiquement">
            <a:extLst>
              <a:ext uri="{FF2B5EF4-FFF2-40B4-BE49-F238E27FC236}">
                <a16:creationId xmlns:a16="http://schemas.microsoft.com/office/drawing/2014/main" id="{D03864C4-82A9-B900-DAE3-BE48C499CBA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885" r="9725" b="-198"/>
          <a:stretch/>
        </p:blipFill>
        <p:spPr>
          <a:xfrm>
            <a:off x="5524500" y="-1"/>
            <a:ext cx="6667499" cy="6871623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809F33-7AF1-21FF-632B-18E16AEF8312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530664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4_Divi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81DDF0-1A43-00F2-103C-7D5CA8D301E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987" t="-189" r="19789" b="189"/>
          <a:stretch/>
        </p:blipFill>
        <p:spPr>
          <a:xfrm>
            <a:off x="5524499" y="0"/>
            <a:ext cx="6667499" cy="6901542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2" name="Title Placeholder">
            <a:extLst>
              <a:ext uri="{FF2B5EF4-FFF2-40B4-BE49-F238E27FC236}">
                <a16:creationId xmlns:a16="http://schemas.microsoft.com/office/drawing/2014/main" id="{7F55FC4F-1A9E-FB6C-F7B1-53D7DC6576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10" name="Espace réservé du texte 23">
            <a:extLst>
              <a:ext uri="{FF2B5EF4-FFF2-40B4-BE49-F238E27FC236}">
                <a16:creationId xmlns:a16="http://schemas.microsoft.com/office/drawing/2014/main" id="{F45F7876-4BB0-EBDA-826C-BD1247062E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0D2D75-443F-1AD5-711E-59EC3644C6C0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92217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6_Divi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pic>
        <p:nvPicPr>
          <p:cNvPr id="9" name="Image 8" descr="Une image contenant plein air, ciel, Véhicule terrestre, véhicule&#10;&#10;Description générée automatiquement">
            <a:extLst>
              <a:ext uri="{FF2B5EF4-FFF2-40B4-BE49-F238E27FC236}">
                <a16:creationId xmlns:a16="http://schemas.microsoft.com/office/drawing/2014/main" id="{34D9B36E-A11F-3E20-7729-92C950EEFCC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7379" t="1799" r="15322" b="9660"/>
          <a:stretch/>
        </p:blipFill>
        <p:spPr>
          <a:xfrm>
            <a:off x="5524500" y="1"/>
            <a:ext cx="6667500" cy="6858000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2" name="Title Placeholder">
            <a:extLst>
              <a:ext uri="{FF2B5EF4-FFF2-40B4-BE49-F238E27FC236}">
                <a16:creationId xmlns:a16="http://schemas.microsoft.com/office/drawing/2014/main" id="{FB8A864E-60E2-E314-7595-273AFD4C74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4" name="Espace réservé du texte 23">
            <a:extLst>
              <a:ext uri="{FF2B5EF4-FFF2-40B4-BE49-F238E27FC236}">
                <a16:creationId xmlns:a16="http://schemas.microsoft.com/office/drawing/2014/main" id="{CB73C208-DCFB-B055-44C7-722504A3523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593671-329C-709E-99AF-A11DF23E5612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804021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B97FF8E5-6F5A-5E52-5049-9DFC3DFC0823}"/>
              </a:ext>
            </a:extLst>
          </p:cNvPr>
          <p:cNvSpPr/>
          <p:nvPr/>
        </p:nvSpPr>
        <p:spPr>
          <a:xfrm>
            <a:off x="-1" y="-2"/>
            <a:ext cx="6096002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DFB537A-14C1-4A99-A0AB-577285203B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362818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DFB537A-14C1-4A99-A0AB-577285203B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AFBE7898-B299-412B-B64C-61CDD731524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 rtl="0">
              <a:spcBef>
                <a:spcPts val="400"/>
              </a:spcBef>
            </a:pPr>
            <a:endParaRPr lang="en-US" sz="12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952B8B-A761-4E78-996B-01506914A32C}"/>
              </a:ext>
            </a:extLst>
          </p:cNvPr>
          <p:cNvSpPr txBox="1">
            <a:spLocks/>
          </p:cNvSpPr>
          <p:nvPr/>
        </p:nvSpPr>
        <p:spPr>
          <a:xfrm>
            <a:off x="694857" y="6397720"/>
            <a:ext cx="5531243" cy="152349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17" b="1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9pPr>
          </a:lstStyle>
          <a:p>
            <a:pPr algn="l" rtl="0"/>
            <a:r>
              <a:rPr lang="en-US" sz="9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©2025 Quantoom Biosciences. All Rights Reserved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5ADAE1D-29A0-7249-A7FA-43F228376C79}"/>
              </a:ext>
            </a:extLst>
          </p:cNvPr>
          <p:cNvSpPr txBox="1"/>
          <p:nvPr/>
        </p:nvSpPr>
        <p:spPr>
          <a:xfrm>
            <a:off x="1288416" y="2463606"/>
            <a:ext cx="3095740" cy="18199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400" b="1">
                <a:solidFill>
                  <a:schemeClr val="bg2"/>
                </a:solidFill>
                <a:latin typeface="+mj-lt"/>
                <a:sym typeface="+mn-lt"/>
              </a:rPr>
              <a:t>Thank you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for your 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attention!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48BD276-B713-078F-C042-A12176DE36E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357479" y="2996213"/>
            <a:ext cx="3601750" cy="86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17449544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End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B97FF8E5-6F5A-5E52-5049-9DFC3DFC0823}"/>
              </a:ext>
            </a:extLst>
          </p:cNvPr>
          <p:cNvSpPr/>
          <p:nvPr/>
        </p:nvSpPr>
        <p:spPr>
          <a:xfrm>
            <a:off x="-1" y="-2"/>
            <a:ext cx="6096002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DFB537A-14C1-4A99-A0AB-577285203B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362818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DFB537A-14C1-4A99-A0AB-577285203B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AFBE7898-B299-412B-B64C-61CDD731524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 rtl="0">
              <a:spcBef>
                <a:spcPts val="400"/>
              </a:spcBef>
            </a:pPr>
            <a:endParaRPr lang="en-US" sz="12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952B8B-A761-4E78-996B-01506914A32C}"/>
              </a:ext>
            </a:extLst>
          </p:cNvPr>
          <p:cNvSpPr txBox="1">
            <a:spLocks/>
          </p:cNvSpPr>
          <p:nvPr/>
        </p:nvSpPr>
        <p:spPr>
          <a:xfrm>
            <a:off x="694857" y="6397720"/>
            <a:ext cx="5531243" cy="152349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17" b="1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9pPr>
          </a:lstStyle>
          <a:p>
            <a:pPr algn="l" rtl="0"/>
            <a:r>
              <a:rPr lang="en-US" sz="9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©2025 Quantoom Biosciences. All Rights Reserved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5ADAE1D-29A0-7249-A7FA-43F228376C79}"/>
              </a:ext>
            </a:extLst>
          </p:cNvPr>
          <p:cNvSpPr txBox="1"/>
          <p:nvPr/>
        </p:nvSpPr>
        <p:spPr>
          <a:xfrm>
            <a:off x="1288415" y="1786430"/>
            <a:ext cx="3095740" cy="18199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400" b="1">
                <a:solidFill>
                  <a:schemeClr val="bg2"/>
                </a:solidFill>
                <a:latin typeface="+mj-lt"/>
                <a:sym typeface="+mn-lt"/>
              </a:rPr>
              <a:t>Thank you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for your 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attention!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4E4AB41-C0E0-FED8-388E-E495460CCBB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453699" y="4498118"/>
            <a:ext cx="2765172" cy="66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62362676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C721B-FB2F-3E7F-1996-ECF75B3711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0B918F-0455-BB5E-8C91-B76186C304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C9531-FDAB-2B23-BFC1-FCCD3350B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8CA4-54AF-49FD-9EF5-C9EC23259BAA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13EA0-7549-A349-F10E-1DD852EC0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FE637-70E8-42F8-0134-5C09B060E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32E99-BCF8-497E-8E8A-18FD0EFE8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68449107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F110E32-8FAE-D8CB-025D-615628A1DC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45" r="11835"/>
          <a:stretch/>
        </p:blipFill>
        <p:spPr>
          <a:xfrm>
            <a:off x="6346921" y="0"/>
            <a:ext cx="5843523" cy="6858000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C650E258-5023-DC25-0787-5E7B8F450D9F}"/>
              </a:ext>
            </a:extLst>
          </p:cNvPr>
          <p:cNvSpPr/>
          <p:nvPr/>
        </p:nvSpPr>
        <p:spPr>
          <a:xfrm rot="16200000">
            <a:off x="5839683" y="507236"/>
            <a:ext cx="6857998" cy="5843524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>
                  <a:alpha val="91091"/>
                </a:srgbClr>
              </a:gs>
              <a:gs pos="93000">
                <a:srgbClr val="EE9C58">
                  <a:alpha val="60608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AA5374B-021B-F051-A7D4-DB2A88E1078E}"/>
              </a:ext>
            </a:extLst>
          </p:cNvPr>
          <p:cNvSpPr txBox="1"/>
          <p:nvPr/>
        </p:nvSpPr>
        <p:spPr>
          <a:xfrm>
            <a:off x="6869179" y="6011544"/>
            <a:ext cx="479900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25" name="Location, date">
            <a:extLst>
              <a:ext uri="{FF2B5EF4-FFF2-40B4-BE49-F238E27FC236}">
                <a16:creationId xmlns:a16="http://schemas.microsoft.com/office/drawing/2014/main" id="{5838076B-EA3B-EEE1-55D4-4C33F68869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146" y="4790903"/>
            <a:ext cx="4645354" cy="193899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defTabSz="914400" fontAlgn="base">
              <a:spcBef>
                <a:spcPts val="300"/>
              </a:spcBef>
              <a:spcAft>
                <a:spcPct val="0"/>
              </a:spcAft>
              <a:buClrTx/>
              <a:buSzPct val="100000"/>
            </a:pPr>
            <a:r>
              <a:rPr lang="en-US"/>
              <a:t>Location, date of presentation (month, day, year)</a:t>
            </a:r>
          </a:p>
        </p:txBody>
      </p:sp>
      <p:sp>
        <p:nvSpPr>
          <p:cNvPr id="26" name="Project name">
            <a:extLst>
              <a:ext uri="{FF2B5EF4-FFF2-40B4-BE49-F238E27FC236}">
                <a16:creationId xmlns:a16="http://schemas.microsoft.com/office/drawing/2014/main" id="{9D7AA6F1-8C69-E2A2-F1AA-59A46B8CA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8146" y="2255644"/>
            <a:ext cx="5483554" cy="57554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>
                <a:gradFill>
                  <a:gsLst>
                    <a:gs pos="0">
                      <a:srgbClr val="EA7601"/>
                    </a:gs>
                    <a:gs pos="97000">
                      <a:srgbClr val="EE9C58"/>
                    </a:gs>
                  </a:gsLst>
                  <a:lin ang="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lvl="0" fontAlgn="auto">
              <a:lnSpc>
                <a:spcPct val="85000"/>
              </a:lnSpc>
              <a:spcAft>
                <a:spcPts val="0"/>
              </a:spcAft>
            </a:pPr>
            <a:r>
              <a:rPr lang="en-US"/>
              <a:t>Project name or title</a:t>
            </a:r>
          </a:p>
        </p:txBody>
      </p:sp>
      <p:sp>
        <p:nvSpPr>
          <p:cNvPr id="32" name="Type of document">
            <a:extLst>
              <a:ext uri="{FF2B5EF4-FFF2-40B4-BE49-F238E27FC236}">
                <a16:creationId xmlns:a16="http://schemas.microsoft.com/office/drawing/2014/main" id="{948C286B-795D-7157-6224-C5525EF09A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146" y="3775746"/>
            <a:ext cx="4645354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defTabSz="914423" fontAlgn="base">
              <a:lnSpc>
                <a:spcPct val="100000"/>
              </a:lnSpc>
              <a:spcAft>
                <a:spcPct val="0"/>
              </a:spcAft>
              <a:buClrTx/>
              <a:buSzPct val="100000"/>
            </a:pPr>
            <a:r>
              <a:rPr lang="en-US"/>
              <a:t>Type of document</a:t>
            </a:r>
            <a:br>
              <a:rPr lang="en-US"/>
            </a:br>
            <a:r>
              <a:rPr lang="en-US"/>
              <a:t>(max. 2 lines)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A840E34-2F01-21D9-DF7D-A9AB557B8B38}"/>
              </a:ext>
            </a:extLst>
          </p:cNvPr>
          <p:cNvSpPr txBox="1"/>
          <p:nvPr/>
        </p:nvSpPr>
        <p:spPr>
          <a:xfrm>
            <a:off x="498146" y="6332393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E0CD489F-87AB-F73C-46B0-2A17A2214A27}"/>
              </a:ext>
            </a:extLst>
          </p:cNvPr>
          <p:cNvCxnSpPr>
            <a:cxnSpLocks/>
          </p:cNvCxnSpPr>
          <p:nvPr/>
        </p:nvCxnSpPr>
        <p:spPr>
          <a:xfrm>
            <a:off x="7398491" y="6026207"/>
            <a:ext cx="0" cy="360047"/>
          </a:xfrm>
          <a:prstGeom prst="line">
            <a:avLst/>
          </a:prstGeom>
          <a:ln w="22225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Image 41">
            <a:extLst>
              <a:ext uri="{FF2B5EF4-FFF2-40B4-BE49-F238E27FC236}">
                <a16:creationId xmlns:a16="http://schemas.microsoft.com/office/drawing/2014/main" id="{78550CD2-7816-6CDA-F373-A73AA7609D3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98146" y="508848"/>
            <a:ext cx="3116621" cy="74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87219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One line withou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 userDrawn="1"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 userDrawn="1"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 userDrawn="1"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6" name="Rectangle : coins arrondis 65">
            <a:extLst>
              <a:ext uri="{FF2B5EF4-FFF2-40B4-BE49-F238E27FC236}">
                <a16:creationId xmlns:a16="http://schemas.microsoft.com/office/drawing/2014/main" id="{2A463BD9-4894-D9CC-FD85-6F0AEA182CD9}"/>
              </a:ext>
            </a:extLst>
          </p:cNvPr>
          <p:cNvSpPr/>
          <p:nvPr userDrawn="1"/>
        </p:nvSpPr>
        <p:spPr>
          <a:xfrm>
            <a:off x="469980" y="790481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B7933992-DB39-0133-A3C1-9BEB2402A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79" y="358454"/>
            <a:ext cx="9549091" cy="33194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One line title without subtitle</a:t>
            </a:r>
          </a:p>
        </p:txBody>
      </p:sp>
      <p:sp>
        <p:nvSpPr>
          <p:cNvPr id="15" name="Espace réservé du texte 29">
            <a:extLst>
              <a:ext uri="{FF2B5EF4-FFF2-40B4-BE49-F238E27FC236}">
                <a16:creationId xmlns:a16="http://schemas.microsoft.com/office/drawing/2014/main" id="{C9736670-95E6-3E91-2E69-91A0592ADE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79" y="1271646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  <p:pic>
        <p:nvPicPr>
          <p:cNvPr id="9" name="Image 1">
            <a:extLst>
              <a:ext uri="{FF2B5EF4-FFF2-40B4-BE49-F238E27FC236}">
                <a16:creationId xmlns:a16="http://schemas.microsoft.com/office/drawing/2014/main" id="{208C4F40-BAE5-6903-52CE-BC3688D3658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10334121" y="210011"/>
            <a:ext cx="1599320" cy="38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7057658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F110E32-8FAE-D8CB-025D-615628A1DC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45" r="11835"/>
          <a:stretch/>
        </p:blipFill>
        <p:spPr>
          <a:xfrm>
            <a:off x="6346921" y="0"/>
            <a:ext cx="5843523" cy="6858000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C650E258-5023-DC25-0787-5E7B8F450D9F}"/>
              </a:ext>
            </a:extLst>
          </p:cNvPr>
          <p:cNvSpPr/>
          <p:nvPr/>
        </p:nvSpPr>
        <p:spPr>
          <a:xfrm rot="16200000">
            <a:off x="5839683" y="507236"/>
            <a:ext cx="6857998" cy="5843524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>
                  <a:alpha val="91091"/>
                </a:srgbClr>
              </a:gs>
              <a:gs pos="93000">
                <a:srgbClr val="EE9C58">
                  <a:alpha val="60608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AA5374B-021B-F051-A7D4-DB2A88E1078E}"/>
              </a:ext>
            </a:extLst>
          </p:cNvPr>
          <p:cNvSpPr txBox="1"/>
          <p:nvPr/>
        </p:nvSpPr>
        <p:spPr>
          <a:xfrm>
            <a:off x="6869179" y="6011544"/>
            <a:ext cx="479900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25" name="Location, date">
            <a:extLst>
              <a:ext uri="{FF2B5EF4-FFF2-40B4-BE49-F238E27FC236}">
                <a16:creationId xmlns:a16="http://schemas.microsoft.com/office/drawing/2014/main" id="{5838076B-EA3B-EEE1-55D4-4C33F68869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146" y="4790903"/>
            <a:ext cx="4645354" cy="193899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defTabSz="914400" fontAlgn="base">
              <a:spcBef>
                <a:spcPts val="300"/>
              </a:spcBef>
              <a:spcAft>
                <a:spcPct val="0"/>
              </a:spcAft>
              <a:buClrTx/>
              <a:buSzPct val="100000"/>
            </a:pPr>
            <a:r>
              <a:rPr lang="en-US"/>
              <a:t>Location, date of presentation (month, day, year)</a:t>
            </a:r>
          </a:p>
        </p:txBody>
      </p:sp>
      <p:sp>
        <p:nvSpPr>
          <p:cNvPr id="26" name="Project name">
            <a:extLst>
              <a:ext uri="{FF2B5EF4-FFF2-40B4-BE49-F238E27FC236}">
                <a16:creationId xmlns:a16="http://schemas.microsoft.com/office/drawing/2014/main" id="{9D7AA6F1-8C69-E2A2-F1AA-59A46B8CA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8146" y="2255644"/>
            <a:ext cx="5483554" cy="57554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>
                <a:gradFill>
                  <a:gsLst>
                    <a:gs pos="0">
                      <a:srgbClr val="EA7601"/>
                    </a:gs>
                    <a:gs pos="97000">
                      <a:srgbClr val="EE9C58"/>
                    </a:gs>
                  </a:gsLst>
                  <a:lin ang="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lvl="0" fontAlgn="auto">
              <a:lnSpc>
                <a:spcPct val="85000"/>
              </a:lnSpc>
              <a:spcAft>
                <a:spcPts val="0"/>
              </a:spcAft>
            </a:pPr>
            <a:r>
              <a:rPr lang="en-US"/>
              <a:t>Project name or title</a:t>
            </a:r>
          </a:p>
        </p:txBody>
      </p:sp>
      <p:sp>
        <p:nvSpPr>
          <p:cNvPr id="32" name="Type of document">
            <a:extLst>
              <a:ext uri="{FF2B5EF4-FFF2-40B4-BE49-F238E27FC236}">
                <a16:creationId xmlns:a16="http://schemas.microsoft.com/office/drawing/2014/main" id="{948C286B-795D-7157-6224-C5525EF09A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146" y="3775746"/>
            <a:ext cx="4645354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defTabSz="914423" fontAlgn="base">
              <a:lnSpc>
                <a:spcPct val="100000"/>
              </a:lnSpc>
              <a:spcAft>
                <a:spcPct val="0"/>
              </a:spcAft>
              <a:buClrTx/>
              <a:buSzPct val="100000"/>
            </a:pPr>
            <a:r>
              <a:rPr lang="en-US"/>
              <a:t>Type of document</a:t>
            </a:r>
            <a:br>
              <a:rPr lang="en-US"/>
            </a:br>
            <a:r>
              <a:rPr lang="en-US"/>
              <a:t>(max. 2 lines)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A840E34-2F01-21D9-DF7D-A9AB557B8B38}"/>
              </a:ext>
            </a:extLst>
          </p:cNvPr>
          <p:cNvSpPr txBox="1"/>
          <p:nvPr/>
        </p:nvSpPr>
        <p:spPr>
          <a:xfrm>
            <a:off x="498146" y="6332393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E0CD489F-87AB-F73C-46B0-2A17A2214A27}"/>
              </a:ext>
            </a:extLst>
          </p:cNvPr>
          <p:cNvCxnSpPr>
            <a:cxnSpLocks/>
          </p:cNvCxnSpPr>
          <p:nvPr/>
        </p:nvCxnSpPr>
        <p:spPr>
          <a:xfrm>
            <a:off x="7398491" y="6026207"/>
            <a:ext cx="0" cy="360047"/>
          </a:xfrm>
          <a:prstGeom prst="line">
            <a:avLst/>
          </a:prstGeom>
          <a:ln w="22225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Image 41">
            <a:extLst>
              <a:ext uri="{FF2B5EF4-FFF2-40B4-BE49-F238E27FC236}">
                <a16:creationId xmlns:a16="http://schemas.microsoft.com/office/drawing/2014/main" id="{78550CD2-7816-6CDA-F373-A73AA7609D3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98146" y="508848"/>
            <a:ext cx="3116621" cy="74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20660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personne, intérieur, plancher, gens&#10;&#10;Description générée automatiquement">
            <a:extLst>
              <a:ext uri="{FF2B5EF4-FFF2-40B4-BE49-F238E27FC236}">
                <a16:creationId xmlns:a16="http://schemas.microsoft.com/office/drawing/2014/main" id="{AC76766E-F5B6-C715-8048-E9CAA0E98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140" y="6350"/>
            <a:ext cx="5783860" cy="685165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0298773" y="6459431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10321924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6" name="Rectangle : avec coins arrondis en haut 5">
            <a:extLst>
              <a:ext uri="{FF2B5EF4-FFF2-40B4-BE49-F238E27FC236}">
                <a16:creationId xmlns:a16="http://schemas.microsoft.com/office/drawing/2014/main" id="{BEB20C4D-599B-1768-C875-798AFBE040CF}"/>
              </a:ext>
            </a:extLst>
          </p:cNvPr>
          <p:cNvSpPr/>
          <p:nvPr/>
        </p:nvSpPr>
        <p:spPr>
          <a:xfrm>
            <a:off x="6408139" y="0"/>
            <a:ext cx="5783860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>
                  <a:alpha val="90241"/>
                </a:srgbClr>
              </a:gs>
              <a:gs pos="97000">
                <a:srgbClr val="EE9C58">
                  <a:alpha val="87945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F83AFC3-06D3-2058-2E70-532D1CED3BB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90767"/>
            <a:ext cx="1573961" cy="37984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B561F7B-3279-0202-0DA9-A0C01566CFBB}"/>
              </a:ext>
            </a:extLst>
          </p:cNvPr>
          <p:cNvSpPr txBox="1"/>
          <p:nvPr/>
        </p:nvSpPr>
        <p:spPr>
          <a:xfrm>
            <a:off x="6413499" y="2859613"/>
            <a:ext cx="5778501" cy="113877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400"/>
              </a:spcBef>
              <a:buSzPct val="100000"/>
            </a:pPr>
            <a:r>
              <a:rPr lang="fr-FR" sz="8000">
                <a:solidFill>
                  <a:schemeClr val="bg2">
                    <a:alpha val="2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9399397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One line 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">
            <a:extLst>
              <a:ext uri="{FF2B5EF4-FFF2-40B4-BE49-F238E27FC236}">
                <a16:creationId xmlns:a16="http://schemas.microsoft.com/office/drawing/2014/main" id="{CD32A043-A9C2-E20E-68DB-E47DA99C5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80" y="358454"/>
            <a:ext cx="9480266" cy="33194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One line title with subtitle</a:t>
            </a:r>
          </a:p>
        </p:txBody>
      </p:sp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A0E695-9763-034E-2834-3F4F88D6DC6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11" name="Rectangle : coins arrondis 65">
            <a:extLst>
              <a:ext uri="{FF2B5EF4-FFF2-40B4-BE49-F238E27FC236}">
                <a16:creationId xmlns:a16="http://schemas.microsoft.com/office/drawing/2014/main" id="{EDB343D5-C414-78B1-5BCF-CD117E86FC9B}"/>
              </a:ext>
            </a:extLst>
          </p:cNvPr>
          <p:cNvSpPr/>
          <p:nvPr/>
        </p:nvSpPr>
        <p:spPr>
          <a:xfrm>
            <a:off x="470443" y="1115316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23B3439B-C894-924E-17C5-4FF757AE3A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492" y="709809"/>
            <a:ext cx="9571754" cy="29527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add</a:t>
            </a:r>
            <a:r>
              <a:rPr lang="fr-FR"/>
              <a:t> </a:t>
            </a:r>
            <a:r>
              <a:rPr lang="fr-FR" err="1"/>
              <a:t>subtitle</a:t>
            </a:r>
            <a:endParaRPr lang="fr-FR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B80BAA4D-45FA-5758-A1B5-27BAC9C6E6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10185400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032622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One line title withou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5EB2CA-9F91-EE8F-F902-774442CD64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6" name="Rectangle : coins arrondis 65">
            <a:extLst>
              <a:ext uri="{FF2B5EF4-FFF2-40B4-BE49-F238E27FC236}">
                <a16:creationId xmlns:a16="http://schemas.microsoft.com/office/drawing/2014/main" id="{2A463BD9-4894-D9CC-FD85-6F0AEA182CD9}"/>
              </a:ext>
            </a:extLst>
          </p:cNvPr>
          <p:cNvSpPr/>
          <p:nvPr/>
        </p:nvSpPr>
        <p:spPr>
          <a:xfrm>
            <a:off x="469980" y="790481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B7933992-DB39-0133-A3C1-9BEB2402A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79" y="358454"/>
            <a:ext cx="9549091" cy="33194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One line title without subtitle</a:t>
            </a:r>
          </a:p>
        </p:txBody>
      </p:sp>
      <p:sp>
        <p:nvSpPr>
          <p:cNvPr id="15" name="Espace réservé du texte 29">
            <a:extLst>
              <a:ext uri="{FF2B5EF4-FFF2-40B4-BE49-F238E27FC236}">
                <a16:creationId xmlns:a16="http://schemas.microsoft.com/office/drawing/2014/main" id="{C9736670-95E6-3E91-2E69-91A0592ADE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79" y="1271646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729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wo lines 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49978762-3C80-AC8E-FD54-DD07598112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492" y="1004112"/>
            <a:ext cx="9467944" cy="29527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add</a:t>
            </a:r>
            <a:r>
              <a:rPr lang="fr-FR"/>
              <a:t> </a:t>
            </a:r>
            <a:r>
              <a:rPr lang="fr-FR" err="1"/>
              <a:t>subtitle</a:t>
            </a:r>
            <a:endParaRPr lang="fr-FR"/>
          </a:p>
        </p:txBody>
      </p:sp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5EB2CA-9F91-EE8F-F902-774442CD64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10" name="Rectangle : coins arrondis 65">
            <a:extLst>
              <a:ext uri="{FF2B5EF4-FFF2-40B4-BE49-F238E27FC236}">
                <a16:creationId xmlns:a16="http://schemas.microsoft.com/office/drawing/2014/main" id="{435FCB53-0268-4163-1710-C8D3A8D00B57}"/>
              </a:ext>
            </a:extLst>
          </p:cNvPr>
          <p:cNvSpPr/>
          <p:nvPr/>
        </p:nvSpPr>
        <p:spPr>
          <a:xfrm>
            <a:off x="469980" y="1453519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BD35EBEB-1938-A2B4-D71A-CD291B0F4C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80" y="336285"/>
            <a:ext cx="9376456" cy="66782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Two lines title with subtitle - Two lines title with subtitle - Two lines title with subtitle - Two lines title with subtitle </a:t>
            </a:r>
          </a:p>
        </p:txBody>
      </p:sp>
      <p:sp>
        <p:nvSpPr>
          <p:cNvPr id="15" name="Espace réservé du texte 29">
            <a:extLst>
              <a:ext uri="{FF2B5EF4-FFF2-40B4-BE49-F238E27FC236}">
                <a16:creationId xmlns:a16="http://schemas.microsoft.com/office/drawing/2014/main" id="{3D6EE075-5155-2F55-0F7E-D4834548BB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828997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4940116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wo lines title withou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5EB2CA-9F91-EE8F-F902-774442CD64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6" name="Rectangle : coins arrondis 65">
            <a:extLst>
              <a:ext uri="{FF2B5EF4-FFF2-40B4-BE49-F238E27FC236}">
                <a16:creationId xmlns:a16="http://schemas.microsoft.com/office/drawing/2014/main" id="{4881803B-9E83-F475-9249-EE7868AA72B9}"/>
              </a:ext>
            </a:extLst>
          </p:cNvPr>
          <p:cNvSpPr/>
          <p:nvPr/>
        </p:nvSpPr>
        <p:spPr>
          <a:xfrm>
            <a:off x="469980" y="1141918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0D32B428-8BE3-8ABC-6354-9D91ABFC61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80" y="336285"/>
            <a:ext cx="9376456" cy="66782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Two lines title without subtitle - Two lines title without subtitle - Two lines title without subtitle - Two lines title without subtitle </a:t>
            </a:r>
          </a:p>
        </p:txBody>
      </p:sp>
      <p:sp>
        <p:nvSpPr>
          <p:cNvPr id="13" name="Espace réservé du texte 29">
            <a:extLst>
              <a:ext uri="{FF2B5EF4-FFF2-40B4-BE49-F238E27FC236}">
                <a16:creationId xmlns:a16="http://schemas.microsoft.com/office/drawing/2014/main" id="{73838DE3-BD14-0C15-53EB-FC5C2A230E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00" y="1660525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509900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Empty_with_link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4F6F2FCC-4261-453C-82D7-E135395B53F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>
              <a:spcBef>
                <a:spcPts val="400"/>
              </a:spcBef>
            </a:pPr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5" name="RbReference" hidden="1">
            <a:extLst>
              <a:ext uri="{FF2B5EF4-FFF2-40B4-BE49-F238E27FC236}">
                <a16:creationId xmlns:a16="http://schemas.microsoft.com/office/drawing/2014/main" id="{E902F32F-9C5A-4996-836B-55DAB2CF4CDE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pic>
        <p:nvPicPr>
          <p:cNvPr id="3" name="Image 2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5884F11E-4758-DEE8-B70B-04BBCDE330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7DCC686-9F81-16B2-C32F-4DD27316899D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cxnSp>
        <p:nvCxnSpPr>
          <p:cNvPr id="11" name="Straight Connector 5">
            <a:extLst>
              <a:ext uri="{FF2B5EF4-FFF2-40B4-BE49-F238E27FC236}">
                <a16:creationId xmlns:a16="http://schemas.microsoft.com/office/drawing/2014/main" id="{267EB251-D5D3-2201-A3D2-F98748BAC8E4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D51CF0F9-C185-F45A-9110-9D405EBC36B1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063353DA-FB4A-9CD4-6A53-DBAA9D15B3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10185400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462260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26B43"/>
          </p15:clr>
        </p15:guide>
        <p15:guide id="2" orient="horz" pos="3974">
          <p15:clr>
            <a:srgbClr val="F26B43"/>
          </p15:clr>
        </p15:guide>
      </p15:sldGuideLst>
    </p:ext>
  </p:extLst>
</p:sldLayout>
</file>

<file path=ppt/slideLayouts/slideLayout4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Empt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4F6F2FCC-4261-453C-82D7-E135395B53F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>
              <a:spcBef>
                <a:spcPts val="400"/>
              </a:spcBef>
            </a:pPr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5" name="RbReference" hidden="1">
            <a:extLst>
              <a:ext uri="{FF2B5EF4-FFF2-40B4-BE49-F238E27FC236}">
                <a16:creationId xmlns:a16="http://schemas.microsoft.com/office/drawing/2014/main" id="{E902F32F-9C5A-4996-836B-55DAB2CF4CDE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DCC686-9F81-16B2-C32F-4DD27316899D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cxnSp>
        <p:nvCxnSpPr>
          <p:cNvPr id="11" name="Straight Connector 5">
            <a:extLst>
              <a:ext uri="{FF2B5EF4-FFF2-40B4-BE49-F238E27FC236}">
                <a16:creationId xmlns:a16="http://schemas.microsoft.com/office/drawing/2014/main" id="{267EB251-D5D3-2201-A3D2-F98748BAC8E4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D51CF0F9-C185-F45A-9110-9D405EBC36B1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3" name="Espace réservé du texte 29">
            <a:extLst>
              <a:ext uri="{FF2B5EF4-FFF2-40B4-BE49-F238E27FC236}">
                <a16:creationId xmlns:a16="http://schemas.microsoft.com/office/drawing/2014/main" id="{944682D7-FE96-A0DF-5D67-486C8EA069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10185400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5152815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26B43"/>
          </p15:clr>
        </p15:guide>
        <p15:guide id="2" orient="horz" pos="3974">
          <p15:clr>
            <a:srgbClr val="F26B43"/>
          </p15:clr>
        </p15:guide>
      </p15:sldGuideLst>
    </p:ext>
  </p:extLst>
</p:sldLayout>
</file>

<file path=ppt/slideLayouts/slideLayout4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Orange_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0298773" y="6459431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10321924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6" name="Rectangle : avec coins arrondis en haut 5">
            <a:extLst>
              <a:ext uri="{FF2B5EF4-FFF2-40B4-BE49-F238E27FC236}">
                <a16:creationId xmlns:a16="http://schemas.microsoft.com/office/drawing/2014/main" id="{BEB20C4D-599B-1768-C875-798AFBE040CF}"/>
              </a:ext>
            </a:extLst>
          </p:cNvPr>
          <p:cNvSpPr/>
          <p:nvPr/>
        </p:nvSpPr>
        <p:spPr>
          <a:xfrm>
            <a:off x="9606986" y="0"/>
            <a:ext cx="2585013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F83AFC3-06D3-2058-2E70-532D1CED3B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321924" y="290766"/>
            <a:ext cx="1573961" cy="379849"/>
          </a:xfrm>
          <a:prstGeom prst="rect">
            <a:avLst/>
          </a:prstGeom>
        </p:spPr>
      </p:pic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CF7CA25A-54C4-63FE-E34E-22B92D125AB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19000"/>
          </a:blip>
          <a:srcRect l="-907" t="-3115" r="44590" b="-2865"/>
          <a:stretch/>
        </p:blipFill>
        <p:spPr>
          <a:xfrm rot="10800000" flipH="1">
            <a:off x="9606986" y="1658506"/>
            <a:ext cx="2585014" cy="5199493"/>
          </a:xfrm>
          <a:prstGeom prst="rect">
            <a:avLst/>
          </a:prstGeom>
        </p:spPr>
      </p:pic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210E721-1105-C3FB-C210-0C3A543FDE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8519641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750543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0_Divid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01</a:t>
            </a:r>
          </a:p>
        </p:txBody>
      </p:sp>
      <p:pic>
        <p:nvPicPr>
          <p:cNvPr id="8" name="Image 7" descr="Une image contenant intérieur, Équipement médical, médical, Laboratoire&#10;&#10;Description générée automatiquement">
            <a:extLst>
              <a:ext uri="{FF2B5EF4-FFF2-40B4-BE49-F238E27FC236}">
                <a16:creationId xmlns:a16="http://schemas.microsoft.com/office/drawing/2014/main" id="{172EB2A4-5388-CFDE-78B7-AC17A89A516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8389" r="6902"/>
          <a:stretch/>
        </p:blipFill>
        <p:spPr>
          <a:xfrm>
            <a:off x="5524501" y="0"/>
            <a:ext cx="6667499" cy="6863667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A427AD-6992-5BA0-FAA4-1A9AC009874D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316154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1_Divid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02</a:t>
            </a:r>
          </a:p>
        </p:txBody>
      </p:sp>
      <p:pic>
        <p:nvPicPr>
          <p:cNvPr id="5" name="Image 4" descr="Une image contenant intérieur, Équipement médical, mur, machine&#10;&#10;Description générée automatiquement">
            <a:extLst>
              <a:ext uri="{FF2B5EF4-FFF2-40B4-BE49-F238E27FC236}">
                <a16:creationId xmlns:a16="http://schemas.microsoft.com/office/drawing/2014/main" id="{D2B3EA4C-3254-3C66-1B38-3DA8DF91DF3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5832" r="9703" b="24229"/>
          <a:stretch/>
        </p:blipFill>
        <p:spPr>
          <a:xfrm>
            <a:off x="5524500" y="0"/>
            <a:ext cx="6667500" cy="664422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6CA1D5-E772-512C-E1BE-4A1657A93F4A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3395633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2_Divider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intérieur, mur, conception&#10;&#10;Description générée automatiquement">
            <a:extLst>
              <a:ext uri="{FF2B5EF4-FFF2-40B4-BE49-F238E27FC236}">
                <a16:creationId xmlns:a16="http://schemas.microsoft.com/office/drawing/2014/main" id="{CC380277-C328-69B8-AD23-047D627D80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546" r="14128" b="14571"/>
          <a:stretch/>
        </p:blipFill>
        <p:spPr>
          <a:xfrm>
            <a:off x="5524500" y="0"/>
            <a:ext cx="6667499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6CA1D5-E772-512C-E1BE-4A1657A93F4A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779461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3_Divider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pic>
        <p:nvPicPr>
          <p:cNvPr id="9" name="Image 8" descr="Une image contenant personne, habits, intérieur, Équipement médical&#10;&#10;Description générée automatiquement">
            <a:extLst>
              <a:ext uri="{FF2B5EF4-FFF2-40B4-BE49-F238E27FC236}">
                <a16:creationId xmlns:a16="http://schemas.microsoft.com/office/drawing/2014/main" id="{D03864C4-82A9-B900-DAE3-BE48C499CBA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885" r="9725" b="-198"/>
          <a:stretch/>
        </p:blipFill>
        <p:spPr>
          <a:xfrm>
            <a:off x="5524500" y="-1"/>
            <a:ext cx="6667499" cy="6871623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809F33-7AF1-21FF-632B-18E16AEF8312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596529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4_Divi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81DDF0-1A43-00F2-103C-7D5CA8D301E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987" t="-189" r="19789" b="189"/>
          <a:stretch/>
        </p:blipFill>
        <p:spPr>
          <a:xfrm>
            <a:off x="5524499" y="0"/>
            <a:ext cx="6667499" cy="6901542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2" name="Title Placeholder">
            <a:extLst>
              <a:ext uri="{FF2B5EF4-FFF2-40B4-BE49-F238E27FC236}">
                <a16:creationId xmlns:a16="http://schemas.microsoft.com/office/drawing/2014/main" id="{7F55FC4F-1A9E-FB6C-F7B1-53D7DC6576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10" name="Espace réservé du texte 23">
            <a:extLst>
              <a:ext uri="{FF2B5EF4-FFF2-40B4-BE49-F238E27FC236}">
                <a16:creationId xmlns:a16="http://schemas.microsoft.com/office/drawing/2014/main" id="{F45F7876-4BB0-EBDA-826C-BD1247062E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0D2D75-443F-1AD5-711E-59EC3644C6C0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462930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6_Divi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pic>
        <p:nvPicPr>
          <p:cNvPr id="9" name="Image 8" descr="Une image contenant plein air, ciel, Véhicule terrestre, véhicule&#10;&#10;Description générée automatiquement">
            <a:extLst>
              <a:ext uri="{FF2B5EF4-FFF2-40B4-BE49-F238E27FC236}">
                <a16:creationId xmlns:a16="http://schemas.microsoft.com/office/drawing/2014/main" id="{34D9B36E-A11F-3E20-7729-92C950EEFCC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7379" t="1799" r="15322" b="9660"/>
          <a:stretch/>
        </p:blipFill>
        <p:spPr>
          <a:xfrm>
            <a:off x="5524500" y="1"/>
            <a:ext cx="6667500" cy="6858000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2" name="Title Placeholder">
            <a:extLst>
              <a:ext uri="{FF2B5EF4-FFF2-40B4-BE49-F238E27FC236}">
                <a16:creationId xmlns:a16="http://schemas.microsoft.com/office/drawing/2014/main" id="{FB8A864E-60E2-E314-7595-273AFD4C74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4" name="Espace réservé du texte 23">
            <a:extLst>
              <a:ext uri="{FF2B5EF4-FFF2-40B4-BE49-F238E27FC236}">
                <a16:creationId xmlns:a16="http://schemas.microsoft.com/office/drawing/2014/main" id="{CB73C208-DCFB-B055-44C7-722504A3523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593671-329C-709E-99AF-A11DF23E5612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399567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5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B97FF8E5-6F5A-5E52-5049-9DFC3DFC0823}"/>
              </a:ext>
            </a:extLst>
          </p:cNvPr>
          <p:cNvSpPr/>
          <p:nvPr/>
        </p:nvSpPr>
        <p:spPr>
          <a:xfrm>
            <a:off x="-1" y="-2"/>
            <a:ext cx="6096002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DFB537A-14C1-4A99-A0AB-577285203B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362818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DFB537A-14C1-4A99-A0AB-577285203B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AFBE7898-B299-412B-B64C-61CDD731524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 rtl="0">
              <a:spcBef>
                <a:spcPts val="400"/>
              </a:spcBef>
            </a:pPr>
            <a:endParaRPr lang="en-US" sz="12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952B8B-A761-4E78-996B-01506914A32C}"/>
              </a:ext>
            </a:extLst>
          </p:cNvPr>
          <p:cNvSpPr txBox="1">
            <a:spLocks/>
          </p:cNvSpPr>
          <p:nvPr/>
        </p:nvSpPr>
        <p:spPr>
          <a:xfrm>
            <a:off x="694857" y="6397720"/>
            <a:ext cx="5531243" cy="152349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17" b="1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9pPr>
          </a:lstStyle>
          <a:p>
            <a:pPr algn="l" rtl="0"/>
            <a:r>
              <a:rPr lang="en-US" sz="9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Biosciences. All Rights Reserved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5ADAE1D-29A0-7249-A7FA-43F228376C79}"/>
              </a:ext>
            </a:extLst>
          </p:cNvPr>
          <p:cNvSpPr txBox="1"/>
          <p:nvPr/>
        </p:nvSpPr>
        <p:spPr>
          <a:xfrm>
            <a:off x="1288416" y="2463606"/>
            <a:ext cx="3095740" cy="18199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400" b="1">
                <a:solidFill>
                  <a:schemeClr val="bg2"/>
                </a:solidFill>
                <a:latin typeface="+mj-lt"/>
                <a:sym typeface="+mn-lt"/>
              </a:rPr>
              <a:t>Thank you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for your 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attention!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48BD276-B713-078F-C042-A12176DE36E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357479" y="2996213"/>
            <a:ext cx="3601750" cy="86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02711888"/>
      </p:ext>
    </p:extLst>
  </p:cSld>
  <p:clrMapOvr>
    <a:masterClrMapping/>
  </p:clrMapOvr>
</p:sldLayout>
</file>

<file path=ppt/slideLayouts/slideLayout5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End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B97FF8E5-6F5A-5E52-5049-9DFC3DFC0823}"/>
              </a:ext>
            </a:extLst>
          </p:cNvPr>
          <p:cNvSpPr/>
          <p:nvPr/>
        </p:nvSpPr>
        <p:spPr>
          <a:xfrm>
            <a:off x="-1" y="-2"/>
            <a:ext cx="6096002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DFB537A-14C1-4A99-A0AB-577285203B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362818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DFB537A-14C1-4A99-A0AB-577285203B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AFBE7898-B299-412B-B64C-61CDD731524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 rtl="0">
              <a:spcBef>
                <a:spcPts val="400"/>
              </a:spcBef>
            </a:pPr>
            <a:endParaRPr lang="en-US" sz="12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952B8B-A761-4E78-996B-01506914A32C}"/>
              </a:ext>
            </a:extLst>
          </p:cNvPr>
          <p:cNvSpPr txBox="1">
            <a:spLocks/>
          </p:cNvSpPr>
          <p:nvPr/>
        </p:nvSpPr>
        <p:spPr>
          <a:xfrm>
            <a:off x="694857" y="6397720"/>
            <a:ext cx="5531243" cy="152349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17" b="1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9pPr>
          </a:lstStyle>
          <a:p>
            <a:pPr algn="l" rtl="0"/>
            <a:r>
              <a:rPr lang="en-US" sz="9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 Biosciences. All Rights Reserved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5ADAE1D-29A0-7249-A7FA-43F228376C79}"/>
              </a:ext>
            </a:extLst>
          </p:cNvPr>
          <p:cNvSpPr txBox="1"/>
          <p:nvPr/>
        </p:nvSpPr>
        <p:spPr>
          <a:xfrm>
            <a:off x="1288415" y="1786430"/>
            <a:ext cx="3095740" cy="18199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400" b="1">
                <a:solidFill>
                  <a:schemeClr val="bg2"/>
                </a:solidFill>
                <a:latin typeface="+mj-lt"/>
                <a:sym typeface="+mn-lt"/>
              </a:rPr>
              <a:t>Thank you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for your 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attention!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4E4AB41-C0E0-FED8-388E-E495460CCBB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453699" y="4498118"/>
            <a:ext cx="2765172" cy="66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151617"/>
      </p:ext>
    </p:extLst>
  </p:cSld>
  <p:clrMapOvr>
    <a:masterClrMapping/>
  </p:clrMapOvr>
</p:sldLayout>
</file>

<file path=ppt/slideLayouts/slideLayout5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C721B-FB2F-3E7F-1996-ECF75B3711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0B918F-0455-BB5E-8C91-B76186C304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C9531-FDAB-2B23-BFC1-FCCD3350B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8CA4-54AF-49FD-9EF5-C9EC23259BAA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13EA0-7549-A349-F10E-1DD852EC0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FE637-70E8-42F8-0134-5C09B060E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32E99-BCF8-497E-8E8A-18FD0EFE8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4734011"/>
      </p:ext>
    </p:extLst>
  </p:cSld>
  <p:clrMapOvr>
    <a:masterClrMapping/>
  </p:clrMapOvr>
</p:sldLayout>
</file>

<file path=ppt/slideLayouts/slideLayout5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 userDrawn="1"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 userDrawn="1"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</a:t>
            </a:r>
            <a:r>
              <a:rPr lang="en-US" sz="900" b="0" err="1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Quantoom</a:t>
            </a:r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 userDrawn="1"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</p:spTree>
    <p:extLst>
      <p:ext uri="{BB962C8B-B14F-4D97-AF65-F5344CB8AC3E}">
        <p14:creationId xmlns:p14="http://schemas.microsoft.com/office/powerpoint/2010/main" val="159100141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58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1_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127858035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sp>
        <p:nvSpPr>
          <p:cNvPr id="17" name="Title Placeholder">
            <a:extLst>
              <a:ext uri="{FF2B5EF4-FFF2-40B4-BE49-F238E27FC236}">
                <a16:creationId xmlns:a16="http://schemas.microsoft.com/office/drawing/2014/main" id="{3CCFF85C-77BC-4882-95E3-4E4D7C3FDD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8" y="553166"/>
            <a:ext cx="11511592" cy="720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Action Title</a:t>
            </a:r>
            <a:br>
              <a:rPr lang="en-US" noProof="0"/>
            </a:br>
            <a:r>
              <a:rPr lang="en-US" noProof="0"/>
              <a:t>(max. 2 lines)</a:t>
            </a:r>
          </a:p>
        </p:txBody>
      </p:sp>
      <p:pic>
        <p:nvPicPr>
          <p:cNvPr id="10" name="Image 15">
            <a:extLst>
              <a:ext uri="{FF2B5EF4-FFF2-40B4-BE49-F238E27FC236}">
                <a16:creationId xmlns:a16="http://schemas.microsoft.com/office/drawing/2014/main" id="{956A4853-915B-42E2-8C68-21C17B3275EF}"/>
              </a:ext>
            </a:extLst>
          </p:cNvPr>
          <p:cNvPicPr>
            <a:picLocks noChangeAspect="1"/>
          </p:cNvPicPr>
          <p:nvPr userDrawn="1"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1199" y="150437"/>
            <a:ext cx="1184895" cy="283849"/>
          </a:xfrm>
          <a:prstGeom prst="rect">
            <a:avLst/>
          </a:prstGeom>
        </p:spPr>
      </p:pic>
      <p:sp>
        <p:nvSpPr>
          <p:cNvPr id="9" name="Espace réservé du pied de page 4">
            <a:extLst>
              <a:ext uri="{FF2B5EF4-FFF2-40B4-BE49-F238E27FC236}">
                <a16:creationId xmlns:a16="http://schemas.microsoft.com/office/drawing/2014/main" id="{84365D4A-83A7-4C32-9405-A70BAD51DC83}"/>
              </a:ext>
            </a:extLst>
          </p:cNvPr>
          <p:cNvSpPr txBox="1">
            <a:spLocks/>
          </p:cNvSpPr>
          <p:nvPr userDrawn="1"/>
        </p:nvSpPr>
        <p:spPr>
          <a:xfrm>
            <a:off x="7549116" y="6656278"/>
            <a:ext cx="4326178" cy="129047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17" b="1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9pPr>
          </a:lstStyle>
          <a:p>
            <a:pPr algn="r"/>
            <a:r>
              <a:rPr lang="en-US" sz="900" b="0">
                <a:solidFill>
                  <a:srgbClr val="132533"/>
                </a:solidFill>
                <a:latin typeface="+mn-lt"/>
              </a:rPr>
              <a:t>Proprietary &amp; Confidential ©2022 Quantoom Biosciences. All Rights Reserved</a:t>
            </a:r>
            <a:r>
              <a:rPr lang="en-US" sz="900" b="0">
                <a:solidFill>
                  <a:schemeClr val="tx1"/>
                </a:solidFill>
                <a:latin typeface="+mn-lt"/>
              </a:rPr>
              <a:t>.</a:t>
            </a:r>
          </a:p>
        </p:txBody>
      </p:sp>
      <p:cxnSp>
        <p:nvCxnSpPr>
          <p:cNvPr id="11" name="Straight Connector 5">
            <a:extLst>
              <a:ext uri="{FF2B5EF4-FFF2-40B4-BE49-F238E27FC236}">
                <a16:creationId xmlns:a16="http://schemas.microsoft.com/office/drawing/2014/main" id="{915386A6-6120-4CB1-A553-7FF14BDA17DA}"/>
              </a:ext>
            </a:extLst>
          </p:cNvPr>
          <p:cNvCxnSpPr>
            <a:cxnSpLocks/>
          </p:cNvCxnSpPr>
          <p:nvPr userDrawn="1"/>
        </p:nvCxnSpPr>
        <p:spPr>
          <a:xfrm>
            <a:off x="11884506" y="6647212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26284380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5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F110E32-8FAE-D8CB-025D-615628A1DC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45" r="11835"/>
          <a:stretch/>
        </p:blipFill>
        <p:spPr>
          <a:xfrm>
            <a:off x="6346921" y="0"/>
            <a:ext cx="5843523" cy="6858000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C650E258-5023-DC25-0787-5E7B8F450D9F}"/>
              </a:ext>
            </a:extLst>
          </p:cNvPr>
          <p:cNvSpPr/>
          <p:nvPr/>
        </p:nvSpPr>
        <p:spPr>
          <a:xfrm rot="16200000">
            <a:off x="5839683" y="507236"/>
            <a:ext cx="6857998" cy="5843524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>
                  <a:alpha val="91091"/>
                </a:srgbClr>
              </a:gs>
              <a:gs pos="93000">
                <a:srgbClr val="EE9C58">
                  <a:alpha val="60608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AA5374B-021B-F051-A7D4-DB2A88E1078E}"/>
              </a:ext>
            </a:extLst>
          </p:cNvPr>
          <p:cNvSpPr txBox="1"/>
          <p:nvPr/>
        </p:nvSpPr>
        <p:spPr>
          <a:xfrm>
            <a:off x="6869179" y="6011544"/>
            <a:ext cx="479900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AU" sz="2200" b="1" noProof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 Track your way to RNA</a:t>
            </a:r>
          </a:p>
        </p:txBody>
      </p:sp>
      <p:sp>
        <p:nvSpPr>
          <p:cNvPr id="25" name="Location, date">
            <a:extLst>
              <a:ext uri="{FF2B5EF4-FFF2-40B4-BE49-F238E27FC236}">
                <a16:creationId xmlns:a16="http://schemas.microsoft.com/office/drawing/2014/main" id="{5838076B-EA3B-EEE1-55D4-4C33F68869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146" y="4790903"/>
            <a:ext cx="4645354" cy="193899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defTabSz="914400" fontAlgn="base">
              <a:spcBef>
                <a:spcPts val="300"/>
              </a:spcBef>
              <a:spcAft>
                <a:spcPct val="0"/>
              </a:spcAft>
              <a:buClrTx/>
              <a:buSzPct val="100000"/>
            </a:pPr>
            <a:r>
              <a:rPr lang="en-US"/>
              <a:t>Location, date of presentation (month, day, year)</a:t>
            </a:r>
          </a:p>
        </p:txBody>
      </p:sp>
      <p:sp>
        <p:nvSpPr>
          <p:cNvPr id="26" name="Project name">
            <a:extLst>
              <a:ext uri="{FF2B5EF4-FFF2-40B4-BE49-F238E27FC236}">
                <a16:creationId xmlns:a16="http://schemas.microsoft.com/office/drawing/2014/main" id="{9D7AA6F1-8C69-E2A2-F1AA-59A46B8CA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8146" y="2255644"/>
            <a:ext cx="5483554" cy="57554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>
                <a:gradFill>
                  <a:gsLst>
                    <a:gs pos="0">
                      <a:srgbClr val="EA7601"/>
                    </a:gs>
                    <a:gs pos="97000">
                      <a:srgbClr val="EE9C58"/>
                    </a:gs>
                  </a:gsLst>
                  <a:lin ang="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lvl="0" fontAlgn="auto">
              <a:lnSpc>
                <a:spcPct val="85000"/>
              </a:lnSpc>
              <a:spcAft>
                <a:spcPts val="0"/>
              </a:spcAft>
            </a:pPr>
            <a:r>
              <a:rPr lang="en-US"/>
              <a:t>Project name or title</a:t>
            </a:r>
          </a:p>
        </p:txBody>
      </p:sp>
      <p:sp>
        <p:nvSpPr>
          <p:cNvPr id="32" name="Type of document">
            <a:extLst>
              <a:ext uri="{FF2B5EF4-FFF2-40B4-BE49-F238E27FC236}">
                <a16:creationId xmlns:a16="http://schemas.microsoft.com/office/drawing/2014/main" id="{948C286B-795D-7157-6224-C5525EF09A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146" y="3775746"/>
            <a:ext cx="4645354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defTabSz="914423" fontAlgn="base">
              <a:lnSpc>
                <a:spcPct val="100000"/>
              </a:lnSpc>
              <a:spcAft>
                <a:spcPct val="0"/>
              </a:spcAft>
              <a:buClrTx/>
              <a:buSzPct val="100000"/>
            </a:pPr>
            <a:r>
              <a:rPr lang="en-US"/>
              <a:t>Type of document</a:t>
            </a:r>
            <a:br>
              <a:rPr lang="en-US"/>
            </a:br>
            <a:r>
              <a:rPr lang="en-US"/>
              <a:t>(max. 2 lines)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A840E34-2F01-21D9-DF7D-A9AB557B8B38}"/>
              </a:ext>
            </a:extLst>
          </p:cNvPr>
          <p:cNvSpPr txBox="1"/>
          <p:nvPr/>
        </p:nvSpPr>
        <p:spPr>
          <a:xfrm>
            <a:off x="498146" y="6332393"/>
            <a:ext cx="559785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 (Version 1.0 – 18/02/2025)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E0CD489F-87AB-F73C-46B0-2A17A2214A27}"/>
              </a:ext>
            </a:extLst>
          </p:cNvPr>
          <p:cNvCxnSpPr>
            <a:cxnSpLocks/>
          </p:cNvCxnSpPr>
          <p:nvPr/>
        </p:nvCxnSpPr>
        <p:spPr>
          <a:xfrm>
            <a:off x="7726865" y="6026207"/>
            <a:ext cx="0" cy="360047"/>
          </a:xfrm>
          <a:prstGeom prst="line">
            <a:avLst/>
          </a:prstGeom>
          <a:ln w="22225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Image 41">
            <a:extLst>
              <a:ext uri="{FF2B5EF4-FFF2-40B4-BE49-F238E27FC236}">
                <a16:creationId xmlns:a16="http://schemas.microsoft.com/office/drawing/2014/main" id="{78550CD2-7816-6CDA-F373-A73AA7609D3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98146" y="508848"/>
            <a:ext cx="3116621" cy="74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34921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6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personne, intérieur, plancher, gens&#10;&#10;Description générée automatiquement">
            <a:extLst>
              <a:ext uri="{FF2B5EF4-FFF2-40B4-BE49-F238E27FC236}">
                <a16:creationId xmlns:a16="http://schemas.microsoft.com/office/drawing/2014/main" id="{AC76766E-F5B6-C715-8048-E9CAA0E98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140" y="6350"/>
            <a:ext cx="5783860" cy="685165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0298773" y="6459431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10321924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6" name="Rectangle : avec coins arrondis en haut 5">
            <a:extLst>
              <a:ext uri="{FF2B5EF4-FFF2-40B4-BE49-F238E27FC236}">
                <a16:creationId xmlns:a16="http://schemas.microsoft.com/office/drawing/2014/main" id="{BEB20C4D-599B-1768-C875-798AFBE040CF}"/>
              </a:ext>
            </a:extLst>
          </p:cNvPr>
          <p:cNvSpPr/>
          <p:nvPr/>
        </p:nvSpPr>
        <p:spPr>
          <a:xfrm>
            <a:off x="6408139" y="0"/>
            <a:ext cx="5783860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>
                  <a:alpha val="90241"/>
                </a:srgbClr>
              </a:gs>
              <a:gs pos="97000">
                <a:srgbClr val="EE9C58">
                  <a:alpha val="87945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F83AFC3-06D3-2058-2E70-532D1CED3BB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90767"/>
            <a:ext cx="1573961" cy="37984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B561F7B-3279-0202-0DA9-A0C01566CFBB}"/>
              </a:ext>
            </a:extLst>
          </p:cNvPr>
          <p:cNvSpPr txBox="1"/>
          <p:nvPr/>
        </p:nvSpPr>
        <p:spPr>
          <a:xfrm>
            <a:off x="6413499" y="2859613"/>
            <a:ext cx="5778501" cy="113877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400"/>
              </a:spcBef>
              <a:buSzPct val="100000"/>
            </a:pPr>
            <a:r>
              <a:rPr lang="fr-FR" sz="8000">
                <a:solidFill>
                  <a:schemeClr val="bg2">
                    <a:alpha val="2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39494791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6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One line 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">
            <a:extLst>
              <a:ext uri="{FF2B5EF4-FFF2-40B4-BE49-F238E27FC236}">
                <a16:creationId xmlns:a16="http://schemas.microsoft.com/office/drawing/2014/main" id="{CD32A043-A9C2-E20E-68DB-E47DA99C5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80" y="358454"/>
            <a:ext cx="9480266" cy="33194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One line title with subtitle</a:t>
            </a:r>
          </a:p>
        </p:txBody>
      </p:sp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A0E695-9763-034E-2834-3F4F88D6DC6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11" name="Rectangle : coins arrondis 65">
            <a:extLst>
              <a:ext uri="{FF2B5EF4-FFF2-40B4-BE49-F238E27FC236}">
                <a16:creationId xmlns:a16="http://schemas.microsoft.com/office/drawing/2014/main" id="{EDB343D5-C414-78B1-5BCF-CD117E86FC9B}"/>
              </a:ext>
            </a:extLst>
          </p:cNvPr>
          <p:cNvSpPr/>
          <p:nvPr/>
        </p:nvSpPr>
        <p:spPr>
          <a:xfrm>
            <a:off x="470443" y="1115316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23B3439B-C894-924E-17C5-4FF757AE3A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492" y="709809"/>
            <a:ext cx="9571754" cy="29527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add</a:t>
            </a:r>
            <a:r>
              <a:rPr lang="fr-FR"/>
              <a:t> </a:t>
            </a:r>
            <a:r>
              <a:rPr lang="fr-FR" err="1"/>
              <a:t>subtitle</a:t>
            </a:r>
            <a:endParaRPr lang="fr-FR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B80BAA4D-45FA-5758-A1B5-27BAC9C6E6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10185400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97413121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6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One line title withou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5EB2CA-9F91-EE8F-F902-774442CD64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6" name="Rectangle : coins arrondis 65">
            <a:extLst>
              <a:ext uri="{FF2B5EF4-FFF2-40B4-BE49-F238E27FC236}">
                <a16:creationId xmlns:a16="http://schemas.microsoft.com/office/drawing/2014/main" id="{2A463BD9-4894-D9CC-FD85-6F0AEA182CD9}"/>
              </a:ext>
            </a:extLst>
          </p:cNvPr>
          <p:cNvSpPr/>
          <p:nvPr/>
        </p:nvSpPr>
        <p:spPr>
          <a:xfrm>
            <a:off x="469980" y="790481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B7933992-DB39-0133-A3C1-9BEB2402A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79" y="358454"/>
            <a:ext cx="9549091" cy="33194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One line title without subtitle</a:t>
            </a:r>
          </a:p>
        </p:txBody>
      </p:sp>
      <p:sp>
        <p:nvSpPr>
          <p:cNvPr id="15" name="Espace réservé du texte 29">
            <a:extLst>
              <a:ext uri="{FF2B5EF4-FFF2-40B4-BE49-F238E27FC236}">
                <a16:creationId xmlns:a16="http://schemas.microsoft.com/office/drawing/2014/main" id="{C9736670-95E6-3E91-2E69-91A0592ADE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79" y="1271646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98220696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6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wo lines 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49978762-3C80-AC8E-FD54-DD07598112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492" y="1004112"/>
            <a:ext cx="9467944" cy="29527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add</a:t>
            </a:r>
            <a:r>
              <a:rPr lang="fr-FR"/>
              <a:t> </a:t>
            </a:r>
            <a:r>
              <a:rPr lang="fr-FR" err="1"/>
              <a:t>subtitle</a:t>
            </a:r>
            <a:endParaRPr lang="fr-FR"/>
          </a:p>
        </p:txBody>
      </p:sp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5EB2CA-9F91-EE8F-F902-774442CD64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10" name="Rectangle : coins arrondis 65">
            <a:extLst>
              <a:ext uri="{FF2B5EF4-FFF2-40B4-BE49-F238E27FC236}">
                <a16:creationId xmlns:a16="http://schemas.microsoft.com/office/drawing/2014/main" id="{435FCB53-0268-4163-1710-C8D3A8D00B57}"/>
              </a:ext>
            </a:extLst>
          </p:cNvPr>
          <p:cNvSpPr/>
          <p:nvPr/>
        </p:nvSpPr>
        <p:spPr>
          <a:xfrm>
            <a:off x="469980" y="1453519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BD35EBEB-1938-A2B4-D71A-CD291B0F4C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80" y="336285"/>
            <a:ext cx="9376456" cy="66782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Two lines title with subtitle - Two lines title with subtitle - Two lines title with subtitle - Two lines title with subtitle </a:t>
            </a:r>
          </a:p>
        </p:txBody>
      </p:sp>
      <p:sp>
        <p:nvSpPr>
          <p:cNvPr id="15" name="Espace réservé du texte 29">
            <a:extLst>
              <a:ext uri="{FF2B5EF4-FFF2-40B4-BE49-F238E27FC236}">
                <a16:creationId xmlns:a16="http://schemas.microsoft.com/office/drawing/2014/main" id="{3D6EE075-5155-2F55-0F7E-D4834548BB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828997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265197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6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wo lines title withou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5EB2CA-9F91-EE8F-F902-774442CD64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6" name="Rectangle : coins arrondis 65">
            <a:extLst>
              <a:ext uri="{FF2B5EF4-FFF2-40B4-BE49-F238E27FC236}">
                <a16:creationId xmlns:a16="http://schemas.microsoft.com/office/drawing/2014/main" id="{4881803B-9E83-F475-9249-EE7868AA72B9}"/>
              </a:ext>
            </a:extLst>
          </p:cNvPr>
          <p:cNvSpPr/>
          <p:nvPr/>
        </p:nvSpPr>
        <p:spPr>
          <a:xfrm>
            <a:off x="469980" y="1141918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0D32B428-8BE3-8ABC-6354-9D91ABFC61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80" y="336285"/>
            <a:ext cx="9376456" cy="66782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Two lines title without subtitle - Two lines title without subtitle - Two lines title without subtitle - Two lines title without subtitle </a:t>
            </a:r>
          </a:p>
        </p:txBody>
      </p:sp>
      <p:sp>
        <p:nvSpPr>
          <p:cNvPr id="13" name="Espace réservé du texte 29">
            <a:extLst>
              <a:ext uri="{FF2B5EF4-FFF2-40B4-BE49-F238E27FC236}">
                <a16:creationId xmlns:a16="http://schemas.microsoft.com/office/drawing/2014/main" id="{73838DE3-BD14-0C15-53EB-FC5C2A230E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00" y="1660525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56905255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6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Empty_with_link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4F6F2FCC-4261-453C-82D7-E135395B53F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>
              <a:spcBef>
                <a:spcPts val="400"/>
              </a:spcBef>
            </a:pPr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5" name="RbReference" hidden="1">
            <a:extLst>
              <a:ext uri="{FF2B5EF4-FFF2-40B4-BE49-F238E27FC236}">
                <a16:creationId xmlns:a16="http://schemas.microsoft.com/office/drawing/2014/main" id="{E902F32F-9C5A-4996-836B-55DAB2CF4CDE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pic>
        <p:nvPicPr>
          <p:cNvPr id="3" name="Image 2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5884F11E-4758-DEE8-B70B-04BBCDE330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7DCC686-9F81-16B2-C32F-4DD27316899D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cxnSp>
        <p:nvCxnSpPr>
          <p:cNvPr id="11" name="Straight Connector 5">
            <a:extLst>
              <a:ext uri="{FF2B5EF4-FFF2-40B4-BE49-F238E27FC236}">
                <a16:creationId xmlns:a16="http://schemas.microsoft.com/office/drawing/2014/main" id="{267EB251-D5D3-2201-A3D2-F98748BAC8E4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D51CF0F9-C185-F45A-9110-9D405EBC36B1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063353DA-FB4A-9CD4-6A53-DBAA9D15B3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10185400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9274942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26B43"/>
          </p15:clr>
        </p15:guide>
        <p15:guide id="2" orient="horz" pos="3974">
          <p15:clr>
            <a:srgbClr val="F26B43"/>
          </p15:clr>
        </p15:guide>
      </p15:sldGuideLst>
    </p:ext>
  </p:extLst>
</p:sldLayout>
</file>

<file path=ppt/slideLayouts/slideLayout6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Empt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4F6F2FCC-4261-453C-82D7-E135395B53F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>
              <a:spcBef>
                <a:spcPts val="400"/>
              </a:spcBef>
            </a:pPr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5" name="RbReference" hidden="1">
            <a:extLst>
              <a:ext uri="{FF2B5EF4-FFF2-40B4-BE49-F238E27FC236}">
                <a16:creationId xmlns:a16="http://schemas.microsoft.com/office/drawing/2014/main" id="{E902F32F-9C5A-4996-836B-55DAB2CF4CDE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DCC686-9F81-16B2-C32F-4DD27316899D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cxnSp>
        <p:nvCxnSpPr>
          <p:cNvPr id="11" name="Straight Connector 5">
            <a:extLst>
              <a:ext uri="{FF2B5EF4-FFF2-40B4-BE49-F238E27FC236}">
                <a16:creationId xmlns:a16="http://schemas.microsoft.com/office/drawing/2014/main" id="{267EB251-D5D3-2201-A3D2-F98748BAC8E4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D51CF0F9-C185-F45A-9110-9D405EBC36B1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3" name="Espace réservé du texte 29">
            <a:extLst>
              <a:ext uri="{FF2B5EF4-FFF2-40B4-BE49-F238E27FC236}">
                <a16:creationId xmlns:a16="http://schemas.microsoft.com/office/drawing/2014/main" id="{944682D7-FE96-A0DF-5D67-486C8EA069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10185400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405709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26B43"/>
          </p15:clr>
        </p15:guide>
        <p15:guide id="2" orient="horz" pos="3974">
          <p15:clr>
            <a:srgbClr val="F26B43"/>
          </p15:clr>
        </p15:guide>
      </p15:sldGuideLst>
    </p:ext>
  </p:extLst>
</p:sldLayout>
</file>

<file path=ppt/slideLayouts/slideLayout6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Orange_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0298773" y="6459431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10321924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6" name="Rectangle : avec coins arrondis en haut 5">
            <a:extLst>
              <a:ext uri="{FF2B5EF4-FFF2-40B4-BE49-F238E27FC236}">
                <a16:creationId xmlns:a16="http://schemas.microsoft.com/office/drawing/2014/main" id="{BEB20C4D-599B-1768-C875-798AFBE040CF}"/>
              </a:ext>
            </a:extLst>
          </p:cNvPr>
          <p:cNvSpPr/>
          <p:nvPr/>
        </p:nvSpPr>
        <p:spPr>
          <a:xfrm>
            <a:off x="9606986" y="0"/>
            <a:ext cx="2585013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F83AFC3-06D3-2058-2E70-532D1CED3B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321924" y="290766"/>
            <a:ext cx="1573961" cy="379849"/>
          </a:xfrm>
          <a:prstGeom prst="rect">
            <a:avLst/>
          </a:prstGeom>
        </p:spPr>
      </p:pic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CF7CA25A-54C4-63FE-E34E-22B92D125AB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19000"/>
          </a:blip>
          <a:srcRect l="-907" t="-3115" r="44590" b="-2865"/>
          <a:stretch/>
        </p:blipFill>
        <p:spPr>
          <a:xfrm rot="10800000" flipH="1">
            <a:off x="9606986" y="1658506"/>
            <a:ext cx="2585014" cy="5199493"/>
          </a:xfrm>
          <a:prstGeom prst="rect">
            <a:avLst/>
          </a:prstGeom>
        </p:spPr>
      </p:pic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210E721-1105-C3FB-C210-0C3A543FDE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8519641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58947672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6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0_Divid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01</a:t>
            </a:r>
          </a:p>
        </p:txBody>
      </p:sp>
      <p:pic>
        <p:nvPicPr>
          <p:cNvPr id="8" name="Image 7" descr="Une image contenant intérieur, Équipement médical, médical, Laboratoire&#10;&#10;Description générée automatiquement">
            <a:extLst>
              <a:ext uri="{FF2B5EF4-FFF2-40B4-BE49-F238E27FC236}">
                <a16:creationId xmlns:a16="http://schemas.microsoft.com/office/drawing/2014/main" id="{172EB2A4-5388-CFDE-78B7-AC17A89A516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8389" r="6902"/>
          <a:stretch/>
        </p:blipFill>
        <p:spPr>
          <a:xfrm>
            <a:off x="5524501" y="0"/>
            <a:ext cx="6667499" cy="6863667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A427AD-6992-5BA0-FAA4-1A9AC009874D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419765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6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1_Divid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02</a:t>
            </a:r>
          </a:p>
        </p:txBody>
      </p:sp>
      <p:pic>
        <p:nvPicPr>
          <p:cNvPr id="5" name="Image 4" descr="Une image contenant intérieur, Équipement médical, mur, machine&#10;&#10;Description générée automatiquement">
            <a:extLst>
              <a:ext uri="{FF2B5EF4-FFF2-40B4-BE49-F238E27FC236}">
                <a16:creationId xmlns:a16="http://schemas.microsoft.com/office/drawing/2014/main" id="{D2B3EA4C-3254-3C66-1B38-3DA8DF91DF3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5832" r="9703" b="24229"/>
          <a:stretch/>
        </p:blipFill>
        <p:spPr>
          <a:xfrm>
            <a:off x="5524500" y="0"/>
            <a:ext cx="6667500" cy="664422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6CA1D5-E772-512C-E1BE-4A1657A93F4A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31471364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7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2_Divider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intérieur, mur, conception&#10;&#10;Description générée automatiquement">
            <a:extLst>
              <a:ext uri="{FF2B5EF4-FFF2-40B4-BE49-F238E27FC236}">
                <a16:creationId xmlns:a16="http://schemas.microsoft.com/office/drawing/2014/main" id="{CC380277-C328-69B8-AD23-047D627D80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546" r="14128" b="14571"/>
          <a:stretch/>
        </p:blipFill>
        <p:spPr>
          <a:xfrm>
            <a:off x="5524500" y="0"/>
            <a:ext cx="6667499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6CA1D5-E772-512C-E1BE-4A1657A93F4A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41281628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7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3_Divider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pic>
        <p:nvPicPr>
          <p:cNvPr id="9" name="Image 8" descr="Une image contenant personne, habits, intérieur, Équipement médical&#10;&#10;Description générée automatiquement">
            <a:extLst>
              <a:ext uri="{FF2B5EF4-FFF2-40B4-BE49-F238E27FC236}">
                <a16:creationId xmlns:a16="http://schemas.microsoft.com/office/drawing/2014/main" id="{D03864C4-82A9-B900-DAE3-BE48C499CBA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885" r="9725" b="-198"/>
          <a:stretch/>
        </p:blipFill>
        <p:spPr>
          <a:xfrm>
            <a:off x="5524500" y="-1"/>
            <a:ext cx="6667499" cy="6871623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809F33-7AF1-21FF-632B-18E16AEF8312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98856418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7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4_Divi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81DDF0-1A43-00F2-103C-7D5CA8D301E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987" t="-189" r="19789" b="189"/>
          <a:stretch/>
        </p:blipFill>
        <p:spPr>
          <a:xfrm>
            <a:off x="5524499" y="0"/>
            <a:ext cx="6667499" cy="6901542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2" name="Title Placeholder">
            <a:extLst>
              <a:ext uri="{FF2B5EF4-FFF2-40B4-BE49-F238E27FC236}">
                <a16:creationId xmlns:a16="http://schemas.microsoft.com/office/drawing/2014/main" id="{7F55FC4F-1A9E-FB6C-F7B1-53D7DC6576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10" name="Espace réservé du texte 23">
            <a:extLst>
              <a:ext uri="{FF2B5EF4-FFF2-40B4-BE49-F238E27FC236}">
                <a16:creationId xmlns:a16="http://schemas.microsoft.com/office/drawing/2014/main" id="{F45F7876-4BB0-EBDA-826C-BD1247062E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0D2D75-443F-1AD5-711E-59EC3644C6C0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41094752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7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6_Divi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pic>
        <p:nvPicPr>
          <p:cNvPr id="9" name="Image 8" descr="Une image contenant plein air, ciel, Véhicule terrestre, véhicule&#10;&#10;Description générée automatiquement">
            <a:extLst>
              <a:ext uri="{FF2B5EF4-FFF2-40B4-BE49-F238E27FC236}">
                <a16:creationId xmlns:a16="http://schemas.microsoft.com/office/drawing/2014/main" id="{34D9B36E-A11F-3E20-7729-92C950EEFCC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7379" t="1799" r="15322" b="9660"/>
          <a:stretch/>
        </p:blipFill>
        <p:spPr>
          <a:xfrm>
            <a:off x="5524500" y="1"/>
            <a:ext cx="6667500" cy="6858000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2" name="Title Placeholder">
            <a:extLst>
              <a:ext uri="{FF2B5EF4-FFF2-40B4-BE49-F238E27FC236}">
                <a16:creationId xmlns:a16="http://schemas.microsoft.com/office/drawing/2014/main" id="{FB8A864E-60E2-E314-7595-273AFD4C74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4" name="Espace réservé du texte 23">
            <a:extLst>
              <a:ext uri="{FF2B5EF4-FFF2-40B4-BE49-F238E27FC236}">
                <a16:creationId xmlns:a16="http://schemas.microsoft.com/office/drawing/2014/main" id="{CB73C208-DCFB-B055-44C7-722504A3523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593671-329C-709E-99AF-A11DF23E5612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6977991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7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B97FF8E5-6F5A-5E52-5049-9DFC3DFC0823}"/>
              </a:ext>
            </a:extLst>
          </p:cNvPr>
          <p:cNvSpPr/>
          <p:nvPr/>
        </p:nvSpPr>
        <p:spPr>
          <a:xfrm>
            <a:off x="-1" y="-2"/>
            <a:ext cx="6096002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DFB537A-14C1-4A99-A0AB-577285203B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362818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DFB537A-14C1-4A99-A0AB-577285203B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AFBE7898-B299-412B-B64C-61CDD731524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 rtl="0">
              <a:spcBef>
                <a:spcPts val="400"/>
              </a:spcBef>
            </a:pPr>
            <a:endParaRPr lang="en-US" sz="12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952B8B-A761-4E78-996B-01506914A32C}"/>
              </a:ext>
            </a:extLst>
          </p:cNvPr>
          <p:cNvSpPr txBox="1">
            <a:spLocks/>
          </p:cNvSpPr>
          <p:nvPr/>
        </p:nvSpPr>
        <p:spPr>
          <a:xfrm>
            <a:off x="694857" y="6397720"/>
            <a:ext cx="5531243" cy="152349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17" b="1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9pPr>
          </a:lstStyle>
          <a:p>
            <a:pPr algn="l" rtl="0"/>
            <a:r>
              <a:rPr lang="en-US" sz="9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©2025 Quantoom Biosciences. All Rights Reserved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5ADAE1D-29A0-7249-A7FA-43F228376C79}"/>
              </a:ext>
            </a:extLst>
          </p:cNvPr>
          <p:cNvSpPr txBox="1"/>
          <p:nvPr/>
        </p:nvSpPr>
        <p:spPr>
          <a:xfrm>
            <a:off x="1288416" y="2463606"/>
            <a:ext cx="3095740" cy="18199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400" b="1">
                <a:solidFill>
                  <a:schemeClr val="bg2"/>
                </a:solidFill>
                <a:latin typeface="+mj-lt"/>
                <a:sym typeface="+mn-lt"/>
              </a:rPr>
              <a:t>Thank you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for your 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attention!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9A0A0992-4708-64D7-C135-5381698246FF}"/>
              </a:ext>
            </a:extLst>
          </p:cNvPr>
          <p:cNvSpPr/>
          <p:nvPr userDrawn="1"/>
        </p:nvSpPr>
        <p:spPr>
          <a:xfrm>
            <a:off x="6965358" y="4601091"/>
            <a:ext cx="3274759" cy="894522"/>
          </a:xfrm>
          <a:prstGeom prst="roundRect">
            <a:avLst/>
          </a:prstGeom>
          <a:gradFill>
            <a:gsLst>
              <a:gs pos="0">
                <a:srgbClr val="EA7601"/>
              </a:gs>
              <a:gs pos="100000">
                <a:srgbClr val="EE9C58"/>
              </a:gs>
            </a:gsLst>
            <a:lin ang="0" scaled="0"/>
          </a:gra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>
              <a:solidFill>
                <a:schemeClr val="tx1"/>
              </a:solidFill>
              <a:sym typeface="+mn-lt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4A6C7ED4-9BAB-24DA-A48F-28071537F10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7631942" y="2188613"/>
            <a:ext cx="3147929" cy="756511"/>
          </a:xfrm>
          <a:prstGeom prst="rect">
            <a:avLst/>
          </a:prstGeom>
        </p:spPr>
      </p:pic>
      <p:sp>
        <p:nvSpPr>
          <p:cNvPr id="9" name="Rectangle : coins arrondis 9">
            <a:extLst>
              <a:ext uri="{FF2B5EF4-FFF2-40B4-BE49-F238E27FC236}">
                <a16:creationId xmlns:a16="http://schemas.microsoft.com/office/drawing/2014/main" id="{15B67A4A-0033-1CA5-79DA-8C377AB32D98}"/>
              </a:ext>
            </a:extLst>
          </p:cNvPr>
          <p:cNvSpPr/>
          <p:nvPr userDrawn="1"/>
        </p:nvSpPr>
        <p:spPr>
          <a:xfrm>
            <a:off x="9205907" y="3746498"/>
            <a:ext cx="2228086" cy="2089483"/>
          </a:xfrm>
          <a:prstGeom prst="roundRect">
            <a:avLst>
              <a:gd name="adj" fmla="val 4015"/>
            </a:avLst>
          </a:prstGeom>
          <a:solidFill>
            <a:schemeClr val="bg2"/>
          </a:solidFill>
          <a:ln w="12700">
            <a:noFill/>
          </a:ln>
          <a:effectLst>
            <a:outerShdw blurRad="101600" sx="101000" sy="101000" algn="ctr" rotWithShape="0">
              <a:prstClr val="black">
                <a:alpha val="22136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AU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00918283-3186-CD79-6B65-C45B3288EA94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410565" y="3881854"/>
            <a:ext cx="1818769" cy="181876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F2B3781C-1983-18EA-9DFA-94CD98E60346}"/>
              </a:ext>
            </a:extLst>
          </p:cNvPr>
          <p:cNvSpPr txBox="1"/>
          <p:nvPr userDrawn="1"/>
        </p:nvSpPr>
        <p:spPr>
          <a:xfrm>
            <a:off x="7125023" y="4748711"/>
            <a:ext cx="2955428" cy="612796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marR="0" lvl="0" algn="l" defTabSz="1125444" rtl="0" eaLnBrk="1" fontAlgn="auto" latinLnBrk="0" hangingPunct="1">
              <a:lnSpc>
                <a:spcPts val="206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n-AU" sz="17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Visit Quantoom’s </a:t>
            </a:r>
          </a:p>
          <a:p>
            <a:pPr marR="0" lvl="0" algn="l" defTabSz="1125444" rtl="0" eaLnBrk="1" fontAlgn="auto" latinLnBrk="0" hangingPunct="1">
              <a:lnSpc>
                <a:spcPts val="206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n-AU" sz="17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Website!</a:t>
            </a:r>
            <a:endParaRPr lang="en-AU" sz="1700" b="1" noProof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97236657"/>
      </p:ext>
    </p:extLst>
  </p:cSld>
  <p:clrMapOvr>
    <a:masterClrMapping/>
  </p:clrMapOvr>
</p:sldLayout>
</file>

<file path=ppt/slideLayouts/slideLayout7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End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B97FF8E5-6F5A-5E52-5049-9DFC3DFC0823}"/>
              </a:ext>
            </a:extLst>
          </p:cNvPr>
          <p:cNvSpPr/>
          <p:nvPr/>
        </p:nvSpPr>
        <p:spPr>
          <a:xfrm>
            <a:off x="-1" y="-2"/>
            <a:ext cx="6096002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DFB537A-14C1-4A99-A0AB-577285203B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362818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DFB537A-14C1-4A99-A0AB-577285203B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AFBE7898-B299-412B-B64C-61CDD731524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 rtl="0">
              <a:spcBef>
                <a:spcPts val="400"/>
              </a:spcBef>
            </a:pPr>
            <a:endParaRPr lang="en-US" sz="12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952B8B-A761-4E78-996B-01506914A32C}"/>
              </a:ext>
            </a:extLst>
          </p:cNvPr>
          <p:cNvSpPr txBox="1">
            <a:spLocks/>
          </p:cNvSpPr>
          <p:nvPr/>
        </p:nvSpPr>
        <p:spPr>
          <a:xfrm>
            <a:off x="694857" y="6397720"/>
            <a:ext cx="5531243" cy="152349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17" b="1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9pPr>
          </a:lstStyle>
          <a:p>
            <a:pPr algn="l" rtl="0"/>
            <a:r>
              <a:rPr lang="en-US" sz="9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©2025 Quantoom Biosciences. All Rights Reserved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5ADAE1D-29A0-7249-A7FA-43F228376C79}"/>
              </a:ext>
            </a:extLst>
          </p:cNvPr>
          <p:cNvSpPr txBox="1"/>
          <p:nvPr/>
        </p:nvSpPr>
        <p:spPr>
          <a:xfrm>
            <a:off x="1288415" y="1786430"/>
            <a:ext cx="3095740" cy="18199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400" b="1">
                <a:solidFill>
                  <a:schemeClr val="bg2"/>
                </a:solidFill>
                <a:latin typeface="+mj-lt"/>
                <a:sym typeface="+mn-lt"/>
              </a:rPr>
              <a:t>Thank you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for your 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attention!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4E4AB41-C0E0-FED8-388E-E495460CCBB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453699" y="4498118"/>
            <a:ext cx="2765172" cy="66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52375739"/>
      </p:ext>
    </p:extLst>
  </p:cSld>
  <p:clrMapOvr>
    <a:masterClrMapping/>
  </p:clrMapOvr>
</p:sldLayout>
</file>

<file path=ppt/slideLayouts/slideLayout7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C721B-FB2F-3E7F-1996-ECF75B3711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0B918F-0455-BB5E-8C91-B76186C304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C9531-FDAB-2B23-BFC1-FCCD3350B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8CA4-54AF-49FD-9EF5-C9EC23259BAA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13EA0-7549-A349-F10E-1DD852EC0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FE637-70E8-42F8-0134-5C09B060E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32E99-BCF8-497E-8E8A-18FD0EFE8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3804068"/>
      </p:ext>
    </p:extLst>
  </p:cSld>
  <p:clrMapOvr>
    <a:masterClrMapping/>
  </p:clrMapOvr>
</p:sldLayout>
</file>

<file path=ppt/slideLayouts/slideLayout7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F110E32-8FAE-D8CB-025D-615628A1DC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45" r="11835"/>
          <a:stretch/>
        </p:blipFill>
        <p:spPr>
          <a:xfrm>
            <a:off x="6346921" y="0"/>
            <a:ext cx="5843523" cy="6858000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C650E258-5023-DC25-0787-5E7B8F450D9F}"/>
              </a:ext>
            </a:extLst>
          </p:cNvPr>
          <p:cNvSpPr/>
          <p:nvPr/>
        </p:nvSpPr>
        <p:spPr>
          <a:xfrm rot="16200000">
            <a:off x="5839683" y="507236"/>
            <a:ext cx="6857998" cy="5843524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>
                  <a:alpha val="91091"/>
                </a:srgbClr>
              </a:gs>
              <a:gs pos="93000">
                <a:srgbClr val="EE9C58">
                  <a:alpha val="60608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AA5374B-021B-F051-A7D4-DB2A88E1078E}"/>
              </a:ext>
            </a:extLst>
          </p:cNvPr>
          <p:cNvSpPr txBox="1"/>
          <p:nvPr/>
        </p:nvSpPr>
        <p:spPr>
          <a:xfrm>
            <a:off x="6869179" y="6011544"/>
            <a:ext cx="479900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25" name="Location, date">
            <a:extLst>
              <a:ext uri="{FF2B5EF4-FFF2-40B4-BE49-F238E27FC236}">
                <a16:creationId xmlns:a16="http://schemas.microsoft.com/office/drawing/2014/main" id="{5838076B-EA3B-EEE1-55D4-4C33F68869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146" y="4790903"/>
            <a:ext cx="4645354" cy="193899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defTabSz="914400" fontAlgn="base">
              <a:spcBef>
                <a:spcPts val="300"/>
              </a:spcBef>
              <a:spcAft>
                <a:spcPct val="0"/>
              </a:spcAft>
              <a:buClrTx/>
              <a:buSzPct val="100000"/>
            </a:pPr>
            <a:r>
              <a:rPr lang="en-US"/>
              <a:t>Location, date of presentation (month, day, year)</a:t>
            </a:r>
          </a:p>
        </p:txBody>
      </p:sp>
      <p:sp>
        <p:nvSpPr>
          <p:cNvPr id="26" name="Project name">
            <a:extLst>
              <a:ext uri="{FF2B5EF4-FFF2-40B4-BE49-F238E27FC236}">
                <a16:creationId xmlns:a16="http://schemas.microsoft.com/office/drawing/2014/main" id="{9D7AA6F1-8C69-E2A2-F1AA-59A46B8CA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8146" y="2255644"/>
            <a:ext cx="5483554" cy="57554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>
                <a:gradFill>
                  <a:gsLst>
                    <a:gs pos="0">
                      <a:srgbClr val="EA7601"/>
                    </a:gs>
                    <a:gs pos="97000">
                      <a:srgbClr val="EE9C58"/>
                    </a:gs>
                  </a:gsLst>
                  <a:lin ang="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lvl="0" fontAlgn="auto">
              <a:lnSpc>
                <a:spcPct val="85000"/>
              </a:lnSpc>
              <a:spcAft>
                <a:spcPts val="0"/>
              </a:spcAft>
            </a:pPr>
            <a:r>
              <a:rPr lang="en-US"/>
              <a:t>Project name or title</a:t>
            </a:r>
          </a:p>
        </p:txBody>
      </p:sp>
      <p:sp>
        <p:nvSpPr>
          <p:cNvPr id="32" name="Type of document">
            <a:extLst>
              <a:ext uri="{FF2B5EF4-FFF2-40B4-BE49-F238E27FC236}">
                <a16:creationId xmlns:a16="http://schemas.microsoft.com/office/drawing/2014/main" id="{948C286B-795D-7157-6224-C5525EF09A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146" y="3775746"/>
            <a:ext cx="4645354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defTabSz="914423" fontAlgn="base">
              <a:lnSpc>
                <a:spcPct val="100000"/>
              </a:lnSpc>
              <a:spcAft>
                <a:spcPct val="0"/>
              </a:spcAft>
              <a:buClrTx/>
              <a:buSzPct val="100000"/>
            </a:pPr>
            <a:r>
              <a:rPr lang="en-US"/>
              <a:t>Type of document</a:t>
            </a:r>
            <a:br>
              <a:rPr lang="en-US"/>
            </a:br>
            <a:r>
              <a:rPr lang="en-US"/>
              <a:t>(max. 2 lines)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A840E34-2F01-21D9-DF7D-A9AB557B8B38}"/>
              </a:ext>
            </a:extLst>
          </p:cNvPr>
          <p:cNvSpPr txBox="1"/>
          <p:nvPr/>
        </p:nvSpPr>
        <p:spPr>
          <a:xfrm>
            <a:off x="498146" y="6332393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E0CD489F-87AB-F73C-46B0-2A17A2214A27}"/>
              </a:ext>
            </a:extLst>
          </p:cNvPr>
          <p:cNvCxnSpPr>
            <a:cxnSpLocks/>
          </p:cNvCxnSpPr>
          <p:nvPr/>
        </p:nvCxnSpPr>
        <p:spPr>
          <a:xfrm>
            <a:off x="7398491" y="6026207"/>
            <a:ext cx="0" cy="360047"/>
          </a:xfrm>
          <a:prstGeom prst="line">
            <a:avLst/>
          </a:prstGeom>
          <a:ln w="22225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Image 41">
            <a:extLst>
              <a:ext uri="{FF2B5EF4-FFF2-40B4-BE49-F238E27FC236}">
                <a16:creationId xmlns:a16="http://schemas.microsoft.com/office/drawing/2014/main" id="{78550CD2-7816-6CDA-F373-A73AA7609D3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98146" y="508848"/>
            <a:ext cx="3116621" cy="74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479094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7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One line withou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 userDrawn="1"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 userDrawn="1"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 userDrawn="1"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6" name="Rectangle : coins arrondis 65">
            <a:extLst>
              <a:ext uri="{FF2B5EF4-FFF2-40B4-BE49-F238E27FC236}">
                <a16:creationId xmlns:a16="http://schemas.microsoft.com/office/drawing/2014/main" id="{2A463BD9-4894-D9CC-FD85-6F0AEA182CD9}"/>
              </a:ext>
            </a:extLst>
          </p:cNvPr>
          <p:cNvSpPr/>
          <p:nvPr userDrawn="1"/>
        </p:nvSpPr>
        <p:spPr>
          <a:xfrm>
            <a:off x="469980" y="790481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B7933992-DB39-0133-A3C1-9BEB2402A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79" y="358454"/>
            <a:ext cx="9549091" cy="33194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One line title without subtitle</a:t>
            </a:r>
          </a:p>
        </p:txBody>
      </p:sp>
      <p:sp>
        <p:nvSpPr>
          <p:cNvPr id="15" name="Espace réservé du texte 29">
            <a:extLst>
              <a:ext uri="{FF2B5EF4-FFF2-40B4-BE49-F238E27FC236}">
                <a16:creationId xmlns:a16="http://schemas.microsoft.com/office/drawing/2014/main" id="{C9736670-95E6-3E91-2E69-91A0592ADE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79" y="1271646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  <p:pic>
        <p:nvPicPr>
          <p:cNvPr id="9" name="Image 1">
            <a:extLst>
              <a:ext uri="{FF2B5EF4-FFF2-40B4-BE49-F238E27FC236}">
                <a16:creationId xmlns:a16="http://schemas.microsoft.com/office/drawing/2014/main" id="{208C4F40-BAE5-6903-52CE-BC3688D3658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10334121" y="210011"/>
            <a:ext cx="1599320" cy="38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948977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7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F110E32-8FAE-D8CB-025D-615628A1DC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45" r="11835"/>
          <a:stretch/>
        </p:blipFill>
        <p:spPr>
          <a:xfrm>
            <a:off x="6346921" y="0"/>
            <a:ext cx="5843523" cy="6858000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C650E258-5023-DC25-0787-5E7B8F450D9F}"/>
              </a:ext>
            </a:extLst>
          </p:cNvPr>
          <p:cNvSpPr/>
          <p:nvPr/>
        </p:nvSpPr>
        <p:spPr>
          <a:xfrm rot="16200000">
            <a:off x="5839683" y="507236"/>
            <a:ext cx="6857998" cy="5843524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>
                  <a:alpha val="91091"/>
                </a:srgbClr>
              </a:gs>
              <a:gs pos="93000">
                <a:srgbClr val="EE9C58">
                  <a:alpha val="60608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AA5374B-021B-F051-A7D4-DB2A88E1078E}"/>
              </a:ext>
            </a:extLst>
          </p:cNvPr>
          <p:cNvSpPr txBox="1"/>
          <p:nvPr/>
        </p:nvSpPr>
        <p:spPr>
          <a:xfrm>
            <a:off x="6869179" y="6011544"/>
            <a:ext cx="479900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25" name="Location, date">
            <a:extLst>
              <a:ext uri="{FF2B5EF4-FFF2-40B4-BE49-F238E27FC236}">
                <a16:creationId xmlns:a16="http://schemas.microsoft.com/office/drawing/2014/main" id="{5838076B-EA3B-EEE1-55D4-4C33F68869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146" y="4790903"/>
            <a:ext cx="4645354" cy="193899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defTabSz="914400" fontAlgn="base">
              <a:spcBef>
                <a:spcPts val="300"/>
              </a:spcBef>
              <a:spcAft>
                <a:spcPct val="0"/>
              </a:spcAft>
              <a:buClrTx/>
              <a:buSzPct val="100000"/>
            </a:pPr>
            <a:r>
              <a:rPr lang="en-US"/>
              <a:t>Location, date of presentation (month, day, year)</a:t>
            </a:r>
          </a:p>
        </p:txBody>
      </p:sp>
      <p:sp>
        <p:nvSpPr>
          <p:cNvPr id="26" name="Project name">
            <a:extLst>
              <a:ext uri="{FF2B5EF4-FFF2-40B4-BE49-F238E27FC236}">
                <a16:creationId xmlns:a16="http://schemas.microsoft.com/office/drawing/2014/main" id="{9D7AA6F1-8C69-E2A2-F1AA-59A46B8CA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8146" y="2255644"/>
            <a:ext cx="5483554" cy="57554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>
                <a:gradFill>
                  <a:gsLst>
                    <a:gs pos="0">
                      <a:srgbClr val="EA7601"/>
                    </a:gs>
                    <a:gs pos="97000">
                      <a:srgbClr val="EE9C58"/>
                    </a:gs>
                  </a:gsLst>
                  <a:lin ang="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lvl="0" fontAlgn="auto">
              <a:lnSpc>
                <a:spcPct val="85000"/>
              </a:lnSpc>
              <a:spcAft>
                <a:spcPts val="0"/>
              </a:spcAft>
            </a:pPr>
            <a:r>
              <a:rPr lang="en-US"/>
              <a:t>Project name or title</a:t>
            </a:r>
          </a:p>
        </p:txBody>
      </p:sp>
      <p:sp>
        <p:nvSpPr>
          <p:cNvPr id="32" name="Type of document">
            <a:extLst>
              <a:ext uri="{FF2B5EF4-FFF2-40B4-BE49-F238E27FC236}">
                <a16:creationId xmlns:a16="http://schemas.microsoft.com/office/drawing/2014/main" id="{948C286B-795D-7157-6224-C5525EF09A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146" y="3775746"/>
            <a:ext cx="4645354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defTabSz="914423" fontAlgn="base">
              <a:lnSpc>
                <a:spcPct val="100000"/>
              </a:lnSpc>
              <a:spcAft>
                <a:spcPct val="0"/>
              </a:spcAft>
              <a:buClrTx/>
              <a:buSzPct val="100000"/>
            </a:pPr>
            <a:r>
              <a:rPr lang="en-US"/>
              <a:t>Type of document</a:t>
            </a:r>
            <a:br>
              <a:rPr lang="en-US"/>
            </a:br>
            <a:r>
              <a:rPr lang="en-US"/>
              <a:t>(max. 2 lines)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A840E34-2F01-21D9-DF7D-A9AB557B8B38}"/>
              </a:ext>
            </a:extLst>
          </p:cNvPr>
          <p:cNvSpPr txBox="1"/>
          <p:nvPr/>
        </p:nvSpPr>
        <p:spPr>
          <a:xfrm>
            <a:off x="498146" y="6332393"/>
            <a:ext cx="5597854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 (Zoetis – 20/02/2025)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E0CD489F-87AB-F73C-46B0-2A17A2214A27}"/>
              </a:ext>
            </a:extLst>
          </p:cNvPr>
          <p:cNvCxnSpPr>
            <a:cxnSpLocks/>
          </p:cNvCxnSpPr>
          <p:nvPr/>
        </p:nvCxnSpPr>
        <p:spPr>
          <a:xfrm>
            <a:off x="7398491" y="6026207"/>
            <a:ext cx="0" cy="360047"/>
          </a:xfrm>
          <a:prstGeom prst="line">
            <a:avLst/>
          </a:prstGeom>
          <a:ln w="22225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Image 41">
            <a:extLst>
              <a:ext uri="{FF2B5EF4-FFF2-40B4-BE49-F238E27FC236}">
                <a16:creationId xmlns:a16="http://schemas.microsoft.com/office/drawing/2014/main" id="{78550CD2-7816-6CDA-F373-A73AA7609D3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98146" y="508848"/>
            <a:ext cx="3116621" cy="74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1489194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8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personne, intérieur, plancher, gens&#10;&#10;Description générée automatiquement">
            <a:extLst>
              <a:ext uri="{FF2B5EF4-FFF2-40B4-BE49-F238E27FC236}">
                <a16:creationId xmlns:a16="http://schemas.microsoft.com/office/drawing/2014/main" id="{AC76766E-F5B6-C715-8048-E9CAA0E98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140" y="6350"/>
            <a:ext cx="5783860" cy="685165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0298773" y="6459431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10321924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6" name="Rectangle : avec coins arrondis en haut 5">
            <a:extLst>
              <a:ext uri="{FF2B5EF4-FFF2-40B4-BE49-F238E27FC236}">
                <a16:creationId xmlns:a16="http://schemas.microsoft.com/office/drawing/2014/main" id="{BEB20C4D-599B-1768-C875-798AFBE040CF}"/>
              </a:ext>
            </a:extLst>
          </p:cNvPr>
          <p:cNvSpPr/>
          <p:nvPr/>
        </p:nvSpPr>
        <p:spPr>
          <a:xfrm>
            <a:off x="6408139" y="0"/>
            <a:ext cx="5783860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>
                  <a:alpha val="90241"/>
                </a:srgbClr>
              </a:gs>
              <a:gs pos="97000">
                <a:srgbClr val="EE9C58">
                  <a:alpha val="87945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F83AFC3-06D3-2058-2E70-532D1CED3BB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90767"/>
            <a:ext cx="1573961" cy="37984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B561F7B-3279-0202-0DA9-A0C01566CFBB}"/>
              </a:ext>
            </a:extLst>
          </p:cNvPr>
          <p:cNvSpPr txBox="1"/>
          <p:nvPr/>
        </p:nvSpPr>
        <p:spPr>
          <a:xfrm>
            <a:off x="6413499" y="2859613"/>
            <a:ext cx="5778501" cy="113877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400"/>
              </a:spcBef>
              <a:buSzPct val="100000"/>
            </a:pPr>
            <a:r>
              <a:rPr lang="fr-FR" sz="8000">
                <a:solidFill>
                  <a:schemeClr val="bg2">
                    <a:alpha val="2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9039355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8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One line 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">
            <a:extLst>
              <a:ext uri="{FF2B5EF4-FFF2-40B4-BE49-F238E27FC236}">
                <a16:creationId xmlns:a16="http://schemas.microsoft.com/office/drawing/2014/main" id="{CD32A043-A9C2-E20E-68DB-E47DA99C5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80" y="358454"/>
            <a:ext cx="9480266" cy="33194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One line title with subtitle</a:t>
            </a:r>
          </a:p>
        </p:txBody>
      </p:sp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A0E695-9763-034E-2834-3F4F88D6DC6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11" name="Rectangle : coins arrondis 65">
            <a:extLst>
              <a:ext uri="{FF2B5EF4-FFF2-40B4-BE49-F238E27FC236}">
                <a16:creationId xmlns:a16="http://schemas.microsoft.com/office/drawing/2014/main" id="{EDB343D5-C414-78B1-5BCF-CD117E86FC9B}"/>
              </a:ext>
            </a:extLst>
          </p:cNvPr>
          <p:cNvSpPr/>
          <p:nvPr/>
        </p:nvSpPr>
        <p:spPr>
          <a:xfrm>
            <a:off x="470443" y="1115316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23B3439B-C894-924E-17C5-4FF757AE3A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492" y="709809"/>
            <a:ext cx="9571754" cy="29527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add</a:t>
            </a:r>
            <a:r>
              <a:rPr lang="fr-FR"/>
              <a:t> </a:t>
            </a:r>
            <a:r>
              <a:rPr lang="fr-FR" err="1"/>
              <a:t>subtitle</a:t>
            </a:r>
            <a:endParaRPr lang="fr-FR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B80BAA4D-45FA-5758-A1B5-27BAC9C6E6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10185400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2739762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8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One line title withou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5EB2CA-9F91-EE8F-F902-774442CD64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6" name="Rectangle : coins arrondis 65">
            <a:extLst>
              <a:ext uri="{FF2B5EF4-FFF2-40B4-BE49-F238E27FC236}">
                <a16:creationId xmlns:a16="http://schemas.microsoft.com/office/drawing/2014/main" id="{2A463BD9-4894-D9CC-FD85-6F0AEA182CD9}"/>
              </a:ext>
            </a:extLst>
          </p:cNvPr>
          <p:cNvSpPr/>
          <p:nvPr/>
        </p:nvSpPr>
        <p:spPr>
          <a:xfrm>
            <a:off x="469980" y="790481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B7933992-DB39-0133-A3C1-9BEB2402A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79" y="358454"/>
            <a:ext cx="9549091" cy="33194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One line title without subtitle</a:t>
            </a:r>
          </a:p>
        </p:txBody>
      </p:sp>
      <p:sp>
        <p:nvSpPr>
          <p:cNvPr id="15" name="Espace réservé du texte 29">
            <a:extLst>
              <a:ext uri="{FF2B5EF4-FFF2-40B4-BE49-F238E27FC236}">
                <a16:creationId xmlns:a16="http://schemas.microsoft.com/office/drawing/2014/main" id="{C9736670-95E6-3E91-2E69-91A0592ADE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79" y="1271646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321727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8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wo lines 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49978762-3C80-AC8E-FD54-DD07598112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492" y="1004112"/>
            <a:ext cx="9467944" cy="29527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add</a:t>
            </a:r>
            <a:r>
              <a:rPr lang="fr-FR"/>
              <a:t> </a:t>
            </a:r>
            <a:r>
              <a:rPr lang="fr-FR" err="1"/>
              <a:t>subtitle</a:t>
            </a:r>
            <a:endParaRPr lang="fr-FR"/>
          </a:p>
        </p:txBody>
      </p:sp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5EB2CA-9F91-EE8F-F902-774442CD64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10" name="Rectangle : coins arrondis 65">
            <a:extLst>
              <a:ext uri="{FF2B5EF4-FFF2-40B4-BE49-F238E27FC236}">
                <a16:creationId xmlns:a16="http://schemas.microsoft.com/office/drawing/2014/main" id="{435FCB53-0268-4163-1710-C8D3A8D00B57}"/>
              </a:ext>
            </a:extLst>
          </p:cNvPr>
          <p:cNvSpPr/>
          <p:nvPr/>
        </p:nvSpPr>
        <p:spPr>
          <a:xfrm>
            <a:off x="469980" y="1453519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BD35EBEB-1938-A2B4-D71A-CD291B0F4C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80" y="336285"/>
            <a:ext cx="9376456" cy="66782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Two lines title with subtitle - Two lines title with subtitle - Two lines title with subtitle - Two lines title with subtitle </a:t>
            </a:r>
          </a:p>
        </p:txBody>
      </p:sp>
      <p:sp>
        <p:nvSpPr>
          <p:cNvPr id="15" name="Espace réservé du texte 29">
            <a:extLst>
              <a:ext uri="{FF2B5EF4-FFF2-40B4-BE49-F238E27FC236}">
                <a16:creationId xmlns:a16="http://schemas.microsoft.com/office/drawing/2014/main" id="{3D6EE075-5155-2F55-0F7E-D4834548BB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828997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1814447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8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wo lines title withou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5EB2CA-9F91-EE8F-F902-774442CD64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6" name="Rectangle : coins arrondis 65">
            <a:extLst>
              <a:ext uri="{FF2B5EF4-FFF2-40B4-BE49-F238E27FC236}">
                <a16:creationId xmlns:a16="http://schemas.microsoft.com/office/drawing/2014/main" id="{4881803B-9E83-F475-9249-EE7868AA72B9}"/>
              </a:ext>
            </a:extLst>
          </p:cNvPr>
          <p:cNvSpPr/>
          <p:nvPr/>
        </p:nvSpPr>
        <p:spPr>
          <a:xfrm>
            <a:off x="469980" y="1141918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0D32B428-8BE3-8ABC-6354-9D91ABFC61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80" y="336285"/>
            <a:ext cx="9376456" cy="66782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Two lines title without subtitle - Two lines title without subtitle - Two lines title without subtitle - Two lines title without subtitle </a:t>
            </a:r>
          </a:p>
        </p:txBody>
      </p:sp>
      <p:sp>
        <p:nvSpPr>
          <p:cNvPr id="13" name="Espace réservé du texte 29">
            <a:extLst>
              <a:ext uri="{FF2B5EF4-FFF2-40B4-BE49-F238E27FC236}">
                <a16:creationId xmlns:a16="http://schemas.microsoft.com/office/drawing/2014/main" id="{73838DE3-BD14-0C15-53EB-FC5C2A230E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00" y="1660525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00009995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8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Empty_with_link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4F6F2FCC-4261-453C-82D7-E135395B53F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>
              <a:spcBef>
                <a:spcPts val="400"/>
              </a:spcBef>
            </a:pPr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5" name="RbReference" hidden="1">
            <a:extLst>
              <a:ext uri="{FF2B5EF4-FFF2-40B4-BE49-F238E27FC236}">
                <a16:creationId xmlns:a16="http://schemas.microsoft.com/office/drawing/2014/main" id="{E902F32F-9C5A-4996-836B-55DAB2CF4CDE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pic>
        <p:nvPicPr>
          <p:cNvPr id="3" name="Image 2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5884F11E-4758-DEE8-B70B-04BBCDE330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7DCC686-9F81-16B2-C32F-4DD27316899D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cxnSp>
        <p:nvCxnSpPr>
          <p:cNvPr id="11" name="Straight Connector 5">
            <a:extLst>
              <a:ext uri="{FF2B5EF4-FFF2-40B4-BE49-F238E27FC236}">
                <a16:creationId xmlns:a16="http://schemas.microsoft.com/office/drawing/2014/main" id="{267EB251-D5D3-2201-A3D2-F98748BAC8E4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D51CF0F9-C185-F45A-9110-9D405EBC36B1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063353DA-FB4A-9CD4-6A53-DBAA9D15B3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10185400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942699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26B43"/>
          </p15:clr>
        </p15:guide>
        <p15:guide id="2" orient="horz" pos="3974">
          <p15:clr>
            <a:srgbClr val="F26B43"/>
          </p15:clr>
        </p15:guide>
      </p15:sldGuideLst>
    </p:ext>
  </p:extLst>
</p:sldLayout>
</file>

<file path=ppt/slideLayouts/slideLayout8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Empt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4F6F2FCC-4261-453C-82D7-E135395B53F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>
              <a:spcBef>
                <a:spcPts val="400"/>
              </a:spcBef>
            </a:pPr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5" name="RbReference" hidden="1">
            <a:extLst>
              <a:ext uri="{FF2B5EF4-FFF2-40B4-BE49-F238E27FC236}">
                <a16:creationId xmlns:a16="http://schemas.microsoft.com/office/drawing/2014/main" id="{E902F32F-9C5A-4996-836B-55DAB2CF4CDE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DCC686-9F81-16B2-C32F-4DD27316899D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cxnSp>
        <p:nvCxnSpPr>
          <p:cNvPr id="11" name="Straight Connector 5">
            <a:extLst>
              <a:ext uri="{FF2B5EF4-FFF2-40B4-BE49-F238E27FC236}">
                <a16:creationId xmlns:a16="http://schemas.microsoft.com/office/drawing/2014/main" id="{267EB251-D5D3-2201-A3D2-F98748BAC8E4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2" name="ZoneTexte 11">
            <a:extLst>
              <a:ext uri="{FF2B5EF4-FFF2-40B4-BE49-F238E27FC236}">
                <a16:creationId xmlns:a16="http://schemas.microsoft.com/office/drawing/2014/main" id="{D51CF0F9-C185-F45A-9110-9D405EBC36B1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3" name="Espace réservé du texte 29">
            <a:extLst>
              <a:ext uri="{FF2B5EF4-FFF2-40B4-BE49-F238E27FC236}">
                <a16:creationId xmlns:a16="http://schemas.microsoft.com/office/drawing/2014/main" id="{944682D7-FE96-A0DF-5D67-486C8EA069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10185400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7374791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26B43"/>
          </p15:clr>
        </p15:guide>
        <p15:guide id="2" orient="horz" pos="3974">
          <p15:clr>
            <a:srgbClr val="F26B43"/>
          </p15:clr>
        </p15:guide>
      </p15:sldGuideLst>
    </p:ext>
  </p:extLst>
</p:sldLayout>
</file>

<file path=ppt/slideLayouts/slideLayout8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Orange_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0298773" y="6459431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10321924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6" name="Rectangle : avec coins arrondis en haut 5">
            <a:extLst>
              <a:ext uri="{FF2B5EF4-FFF2-40B4-BE49-F238E27FC236}">
                <a16:creationId xmlns:a16="http://schemas.microsoft.com/office/drawing/2014/main" id="{BEB20C4D-599B-1768-C875-798AFBE040CF}"/>
              </a:ext>
            </a:extLst>
          </p:cNvPr>
          <p:cNvSpPr/>
          <p:nvPr/>
        </p:nvSpPr>
        <p:spPr>
          <a:xfrm>
            <a:off x="9606986" y="0"/>
            <a:ext cx="2585013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F83AFC3-06D3-2058-2E70-532D1CED3B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321924" y="290766"/>
            <a:ext cx="1573961" cy="379849"/>
          </a:xfrm>
          <a:prstGeom prst="rect">
            <a:avLst/>
          </a:prstGeom>
        </p:spPr>
      </p:pic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CF7CA25A-54C4-63FE-E34E-22B92D125AB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19000"/>
          </a:blip>
          <a:srcRect l="-907" t="-3115" r="44590" b="-2865"/>
          <a:stretch/>
        </p:blipFill>
        <p:spPr>
          <a:xfrm rot="10800000" flipH="1">
            <a:off x="9606986" y="1658506"/>
            <a:ext cx="2585014" cy="5199493"/>
          </a:xfrm>
          <a:prstGeom prst="rect">
            <a:avLst/>
          </a:prstGeom>
        </p:spPr>
      </p:pic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210E721-1105-C3FB-C210-0C3A543FDE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8519641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6832918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8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0_Divid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01</a:t>
            </a:r>
          </a:p>
        </p:txBody>
      </p:sp>
      <p:pic>
        <p:nvPicPr>
          <p:cNvPr id="8" name="Image 7" descr="Une image contenant intérieur, Équipement médical, médical, Laboratoire&#10;&#10;Description générée automatiquement">
            <a:extLst>
              <a:ext uri="{FF2B5EF4-FFF2-40B4-BE49-F238E27FC236}">
                <a16:creationId xmlns:a16="http://schemas.microsoft.com/office/drawing/2014/main" id="{172EB2A4-5388-CFDE-78B7-AC17A89A516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8389" r="6902"/>
          <a:stretch/>
        </p:blipFill>
        <p:spPr>
          <a:xfrm>
            <a:off x="5524501" y="0"/>
            <a:ext cx="6667499" cy="6863667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A427AD-6992-5BA0-FAA4-1A9AC009874D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8393322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8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1_Divid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02</a:t>
            </a:r>
          </a:p>
        </p:txBody>
      </p:sp>
      <p:pic>
        <p:nvPicPr>
          <p:cNvPr id="5" name="Image 4" descr="Une image contenant intérieur, Équipement médical, mur, machine&#10;&#10;Description générée automatiquement">
            <a:extLst>
              <a:ext uri="{FF2B5EF4-FFF2-40B4-BE49-F238E27FC236}">
                <a16:creationId xmlns:a16="http://schemas.microsoft.com/office/drawing/2014/main" id="{D2B3EA4C-3254-3C66-1B38-3DA8DF91DF3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5832" r="9703" b="24229"/>
          <a:stretch/>
        </p:blipFill>
        <p:spPr>
          <a:xfrm>
            <a:off x="5524500" y="0"/>
            <a:ext cx="6667500" cy="664422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6CA1D5-E772-512C-E1BE-4A1657A93F4A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4544959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9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2_Divider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intérieur, mur, conception&#10;&#10;Description générée automatiquement">
            <a:extLst>
              <a:ext uri="{FF2B5EF4-FFF2-40B4-BE49-F238E27FC236}">
                <a16:creationId xmlns:a16="http://schemas.microsoft.com/office/drawing/2014/main" id="{CC380277-C328-69B8-AD23-047D627D80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546" r="14128" b="14571"/>
          <a:stretch/>
        </p:blipFill>
        <p:spPr>
          <a:xfrm>
            <a:off x="5524500" y="0"/>
            <a:ext cx="6667499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6CA1D5-E772-512C-E1BE-4A1657A93F4A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3581446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9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3_Divider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pic>
        <p:nvPicPr>
          <p:cNvPr id="9" name="Image 8" descr="Une image contenant personne, habits, intérieur, Équipement médical&#10;&#10;Description générée automatiquement">
            <a:extLst>
              <a:ext uri="{FF2B5EF4-FFF2-40B4-BE49-F238E27FC236}">
                <a16:creationId xmlns:a16="http://schemas.microsoft.com/office/drawing/2014/main" id="{D03864C4-82A9-B900-DAE3-BE48C499CBA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885" r="9725" b="-198"/>
          <a:stretch/>
        </p:blipFill>
        <p:spPr>
          <a:xfrm>
            <a:off x="5524500" y="-1"/>
            <a:ext cx="6667499" cy="6871623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809F33-7AF1-21FF-632B-18E16AEF8312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906368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9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4_Divi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81DDF0-1A43-00F2-103C-7D5CA8D301E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987" t="-189" r="19789" b="189"/>
          <a:stretch/>
        </p:blipFill>
        <p:spPr>
          <a:xfrm>
            <a:off x="5524499" y="0"/>
            <a:ext cx="6667499" cy="6901542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2" name="Title Placeholder">
            <a:extLst>
              <a:ext uri="{FF2B5EF4-FFF2-40B4-BE49-F238E27FC236}">
                <a16:creationId xmlns:a16="http://schemas.microsoft.com/office/drawing/2014/main" id="{7F55FC4F-1A9E-FB6C-F7B1-53D7DC6576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10" name="Espace réservé du texte 23">
            <a:extLst>
              <a:ext uri="{FF2B5EF4-FFF2-40B4-BE49-F238E27FC236}">
                <a16:creationId xmlns:a16="http://schemas.microsoft.com/office/drawing/2014/main" id="{F45F7876-4BB0-EBDA-826C-BD1247062E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0D2D75-443F-1AD5-711E-59EC3644C6C0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5235435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9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6_Divi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pic>
        <p:nvPicPr>
          <p:cNvPr id="9" name="Image 8" descr="Une image contenant plein air, ciel, Véhicule terrestre, véhicule&#10;&#10;Description générée automatiquement">
            <a:extLst>
              <a:ext uri="{FF2B5EF4-FFF2-40B4-BE49-F238E27FC236}">
                <a16:creationId xmlns:a16="http://schemas.microsoft.com/office/drawing/2014/main" id="{34D9B36E-A11F-3E20-7729-92C950EEFCC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7379" t="1799" r="15322" b="9660"/>
          <a:stretch/>
        </p:blipFill>
        <p:spPr>
          <a:xfrm>
            <a:off x="5524500" y="1"/>
            <a:ext cx="6667500" cy="6858000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2" name="Title Placeholder">
            <a:extLst>
              <a:ext uri="{FF2B5EF4-FFF2-40B4-BE49-F238E27FC236}">
                <a16:creationId xmlns:a16="http://schemas.microsoft.com/office/drawing/2014/main" id="{FB8A864E-60E2-E314-7595-273AFD4C74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4" name="Espace réservé du texte 23">
            <a:extLst>
              <a:ext uri="{FF2B5EF4-FFF2-40B4-BE49-F238E27FC236}">
                <a16:creationId xmlns:a16="http://schemas.microsoft.com/office/drawing/2014/main" id="{CB73C208-DCFB-B055-44C7-722504A3523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593671-329C-709E-99AF-A11DF23E5612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895979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9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B97FF8E5-6F5A-5E52-5049-9DFC3DFC0823}"/>
              </a:ext>
            </a:extLst>
          </p:cNvPr>
          <p:cNvSpPr/>
          <p:nvPr/>
        </p:nvSpPr>
        <p:spPr>
          <a:xfrm>
            <a:off x="-1" y="-2"/>
            <a:ext cx="6096002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DFB537A-14C1-4A99-A0AB-577285203B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362818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DFB537A-14C1-4A99-A0AB-577285203B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AFBE7898-B299-412B-B64C-61CDD731524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 rtl="0">
              <a:spcBef>
                <a:spcPts val="400"/>
              </a:spcBef>
            </a:pPr>
            <a:endParaRPr lang="en-US" sz="12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952B8B-A761-4E78-996B-01506914A32C}"/>
              </a:ext>
            </a:extLst>
          </p:cNvPr>
          <p:cNvSpPr txBox="1">
            <a:spLocks/>
          </p:cNvSpPr>
          <p:nvPr/>
        </p:nvSpPr>
        <p:spPr>
          <a:xfrm>
            <a:off x="694857" y="6397720"/>
            <a:ext cx="5531243" cy="152349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17" b="1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9pPr>
          </a:lstStyle>
          <a:p>
            <a:pPr algn="l" rtl="0"/>
            <a:r>
              <a:rPr lang="en-US" sz="9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©2025 Quantoom Biosciences. All Rights Reserved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5ADAE1D-29A0-7249-A7FA-43F228376C79}"/>
              </a:ext>
            </a:extLst>
          </p:cNvPr>
          <p:cNvSpPr txBox="1"/>
          <p:nvPr/>
        </p:nvSpPr>
        <p:spPr>
          <a:xfrm>
            <a:off x="1288416" y="2463606"/>
            <a:ext cx="3095740" cy="18199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400" b="1">
                <a:solidFill>
                  <a:schemeClr val="bg2"/>
                </a:solidFill>
                <a:latin typeface="+mj-lt"/>
                <a:sym typeface="+mn-lt"/>
              </a:rPr>
              <a:t>Thank you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for your 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attention!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48BD276-B713-078F-C042-A12176DE36E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357479" y="2996213"/>
            <a:ext cx="3601750" cy="86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70748806"/>
      </p:ext>
    </p:extLst>
  </p:cSld>
  <p:clrMapOvr>
    <a:masterClrMapping/>
  </p:clrMapOvr>
</p:sldLayout>
</file>

<file path=ppt/slideLayouts/slideLayout9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End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B97FF8E5-6F5A-5E52-5049-9DFC3DFC0823}"/>
              </a:ext>
            </a:extLst>
          </p:cNvPr>
          <p:cNvSpPr/>
          <p:nvPr/>
        </p:nvSpPr>
        <p:spPr>
          <a:xfrm>
            <a:off x="-1" y="-2"/>
            <a:ext cx="6096002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DFB537A-14C1-4A99-A0AB-577285203B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362818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DFB537A-14C1-4A99-A0AB-577285203B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AFBE7898-B299-412B-B64C-61CDD731524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 rtl="0">
              <a:spcBef>
                <a:spcPts val="400"/>
              </a:spcBef>
            </a:pPr>
            <a:endParaRPr lang="en-US" sz="12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952B8B-A761-4E78-996B-01506914A32C}"/>
              </a:ext>
            </a:extLst>
          </p:cNvPr>
          <p:cNvSpPr txBox="1">
            <a:spLocks/>
          </p:cNvSpPr>
          <p:nvPr/>
        </p:nvSpPr>
        <p:spPr>
          <a:xfrm>
            <a:off x="694857" y="6397720"/>
            <a:ext cx="5531243" cy="152349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17" b="1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9pPr>
          </a:lstStyle>
          <a:p>
            <a:pPr algn="l" rtl="0"/>
            <a:r>
              <a:rPr lang="en-US" sz="9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©2025 Quantoom Biosciences. All Rights Reserved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5ADAE1D-29A0-7249-A7FA-43F228376C79}"/>
              </a:ext>
            </a:extLst>
          </p:cNvPr>
          <p:cNvSpPr txBox="1"/>
          <p:nvPr/>
        </p:nvSpPr>
        <p:spPr>
          <a:xfrm>
            <a:off x="1288415" y="1786430"/>
            <a:ext cx="3095740" cy="18199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400" b="1">
                <a:solidFill>
                  <a:schemeClr val="bg2"/>
                </a:solidFill>
                <a:latin typeface="+mj-lt"/>
                <a:sym typeface="+mn-lt"/>
              </a:rPr>
              <a:t>Thank you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for your 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attention!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4E4AB41-C0E0-FED8-388E-E495460CCBB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453699" y="4498118"/>
            <a:ext cx="2765172" cy="66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3149086"/>
      </p:ext>
    </p:extLst>
  </p:cSld>
  <p:clrMapOvr>
    <a:masterClrMapping/>
  </p:clrMapOvr>
</p:sldLayout>
</file>

<file path=ppt/slideLayouts/slideLayout9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20C721B-FB2F-3E7F-1996-ECF75B37118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50B918F-0455-BB5E-8C91-B76186C304D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18C9531-FDAB-2B23-BFC1-FCCD3350B0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21B8CA4-54AF-49FD-9EF5-C9EC23259BAA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F513EA0-7549-A349-F10E-1DD852EC09E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ABFE637-70E8-42F8-0134-5C09B060EB2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532E99-BCF8-497E-8E8A-18FD0EFE88D4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23616465"/>
      </p:ext>
    </p:extLst>
  </p:cSld>
  <p:clrMapOvr>
    <a:masterClrMapping/>
  </p:clrMapOvr>
</p:sldLayout>
</file>

<file path=ppt/slideLayouts/slideLayout9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2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F110E32-8FAE-D8CB-025D-615628A1DC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45" r="11835"/>
          <a:stretch/>
        </p:blipFill>
        <p:spPr>
          <a:xfrm>
            <a:off x="6346921" y="0"/>
            <a:ext cx="5843523" cy="6858000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C650E258-5023-DC25-0787-5E7B8F450D9F}"/>
              </a:ext>
            </a:extLst>
          </p:cNvPr>
          <p:cNvSpPr/>
          <p:nvPr/>
        </p:nvSpPr>
        <p:spPr>
          <a:xfrm rot="16200000">
            <a:off x="5839683" y="507236"/>
            <a:ext cx="6857998" cy="5843524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>
                  <a:alpha val="91091"/>
                </a:srgbClr>
              </a:gs>
              <a:gs pos="93000">
                <a:srgbClr val="EE9C58">
                  <a:alpha val="60608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AA5374B-021B-F051-A7D4-DB2A88E1078E}"/>
              </a:ext>
            </a:extLst>
          </p:cNvPr>
          <p:cNvSpPr txBox="1"/>
          <p:nvPr/>
        </p:nvSpPr>
        <p:spPr>
          <a:xfrm>
            <a:off x="6869179" y="6011544"/>
            <a:ext cx="479900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25" name="Location, date">
            <a:extLst>
              <a:ext uri="{FF2B5EF4-FFF2-40B4-BE49-F238E27FC236}">
                <a16:creationId xmlns:a16="http://schemas.microsoft.com/office/drawing/2014/main" id="{5838076B-EA3B-EEE1-55D4-4C33F68869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146" y="4790903"/>
            <a:ext cx="4645354" cy="193899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defTabSz="914400" fontAlgn="base">
              <a:spcBef>
                <a:spcPts val="300"/>
              </a:spcBef>
              <a:spcAft>
                <a:spcPct val="0"/>
              </a:spcAft>
              <a:buClrTx/>
              <a:buSzPct val="100000"/>
            </a:pPr>
            <a:r>
              <a:rPr lang="en-US"/>
              <a:t>Location, date of presentation (month, day, year)</a:t>
            </a:r>
          </a:p>
        </p:txBody>
      </p:sp>
      <p:sp>
        <p:nvSpPr>
          <p:cNvPr id="26" name="Project name">
            <a:extLst>
              <a:ext uri="{FF2B5EF4-FFF2-40B4-BE49-F238E27FC236}">
                <a16:creationId xmlns:a16="http://schemas.microsoft.com/office/drawing/2014/main" id="{9D7AA6F1-8C69-E2A2-F1AA-59A46B8CA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8146" y="2255644"/>
            <a:ext cx="5483554" cy="57554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>
                <a:gradFill>
                  <a:gsLst>
                    <a:gs pos="0">
                      <a:srgbClr val="EA7601"/>
                    </a:gs>
                    <a:gs pos="97000">
                      <a:srgbClr val="EE9C58"/>
                    </a:gs>
                  </a:gsLst>
                  <a:lin ang="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lvl="0" fontAlgn="auto">
              <a:lnSpc>
                <a:spcPct val="85000"/>
              </a:lnSpc>
              <a:spcAft>
                <a:spcPts val="0"/>
              </a:spcAft>
            </a:pPr>
            <a:r>
              <a:rPr lang="en-US"/>
              <a:t>Project name or title</a:t>
            </a:r>
          </a:p>
        </p:txBody>
      </p:sp>
      <p:sp>
        <p:nvSpPr>
          <p:cNvPr id="32" name="Type of document">
            <a:extLst>
              <a:ext uri="{FF2B5EF4-FFF2-40B4-BE49-F238E27FC236}">
                <a16:creationId xmlns:a16="http://schemas.microsoft.com/office/drawing/2014/main" id="{948C286B-795D-7157-6224-C5525EF09A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146" y="3775746"/>
            <a:ext cx="4645354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defTabSz="914423" fontAlgn="base">
              <a:lnSpc>
                <a:spcPct val="100000"/>
              </a:lnSpc>
              <a:spcAft>
                <a:spcPct val="0"/>
              </a:spcAft>
              <a:buClrTx/>
              <a:buSzPct val="100000"/>
            </a:pPr>
            <a:r>
              <a:rPr lang="en-US"/>
              <a:t>Type of document</a:t>
            </a:r>
            <a:br>
              <a:rPr lang="en-US"/>
            </a:br>
            <a:r>
              <a:rPr lang="en-US"/>
              <a:t>(max. 2 lines)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A840E34-2F01-21D9-DF7D-A9AB557B8B38}"/>
              </a:ext>
            </a:extLst>
          </p:cNvPr>
          <p:cNvSpPr txBox="1"/>
          <p:nvPr/>
        </p:nvSpPr>
        <p:spPr>
          <a:xfrm>
            <a:off x="498146" y="6332393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E0CD489F-87AB-F73C-46B0-2A17A2214A27}"/>
              </a:ext>
            </a:extLst>
          </p:cNvPr>
          <p:cNvCxnSpPr>
            <a:cxnSpLocks/>
          </p:cNvCxnSpPr>
          <p:nvPr/>
        </p:nvCxnSpPr>
        <p:spPr>
          <a:xfrm>
            <a:off x="7398491" y="6026207"/>
            <a:ext cx="0" cy="360047"/>
          </a:xfrm>
          <a:prstGeom prst="line">
            <a:avLst/>
          </a:prstGeom>
          <a:ln w="22225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Image 41">
            <a:extLst>
              <a:ext uri="{FF2B5EF4-FFF2-40B4-BE49-F238E27FC236}">
                <a16:creationId xmlns:a16="http://schemas.microsoft.com/office/drawing/2014/main" id="{78550CD2-7816-6CDA-F373-A73AA7609D3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98146" y="508848"/>
            <a:ext cx="3116621" cy="74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3165566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98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5_One line withou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 userDrawn="1"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 userDrawn="1"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 userDrawn="1"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6" name="Rectangle : coins arrondis 65">
            <a:extLst>
              <a:ext uri="{FF2B5EF4-FFF2-40B4-BE49-F238E27FC236}">
                <a16:creationId xmlns:a16="http://schemas.microsoft.com/office/drawing/2014/main" id="{2A463BD9-4894-D9CC-FD85-6F0AEA182CD9}"/>
              </a:ext>
            </a:extLst>
          </p:cNvPr>
          <p:cNvSpPr/>
          <p:nvPr userDrawn="1"/>
        </p:nvSpPr>
        <p:spPr>
          <a:xfrm>
            <a:off x="469980" y="790481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B7933992-DB39-0133-A3C1-9BEB2402A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79" y="358454"/>
            <a:ext cx="9549091" cy="33194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One line title without subtitle</a:t>
            </a:r>
          </a:p>
        </p:txBody>
      </p:sp>
      <p:sp>
        <p:nvSpPr>
          <p:cNvPr id="15" name="Espace réservé du texte 29">
            <a:extLst>
              <a:ext uri="{FF2B5EF4-FFF2-40B4-BE49-F238E27FC236}">
                <a16:creationId xmlns:a16="http://schemas.microsoft.com/office/drawing/2014/main" id="{C9736670-95E6-3E91-2E69-91A0592ADE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79" y="1271646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  <p:pic>
        <p:nvPicPr>
          <p:cNvPr id="9" name="Image 1">
            <a:extLst>
              <a:ext uri="{FF2B5EF4-FFF2-40B4-BE49-F238E27FC236}">
                <a16:creationId xmlns:a16="http://schemas.microsoft.com/office/drawing/2014/main" id="{208C4F40-BAE5-6903-52CE-BC3688D3658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10334121" y="210011"/>
            <a:ext cx="1599320" cy="38434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741862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99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_Contents_all element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DA1A63F0-2124-452A-9532-8B1E39D3F140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1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>
              <a:spcBef>
                <a:spcPts val="400"/>
              </a:spcBef>
            </a:pPr>
            <a:endParaRPr lang="en-US" sz="1200" b="0">
              <a:solidFill>
                <a:schemeClr val="tx1"/>
              </a:solidFill>
              <a:latin typeface="+mn-lt"/>
              <a:ea typeface="+mn-ea"/>
              <a:cs typeface="+mn-cs"/>
            </a:endParaRPr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AE13CA05-8434-4D1D-9BA9-7D5AE88FA0BB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  <p:extLst>
              <p:ext uri="{D42A27DB-BD31-4B8C-83A1-F6EECF244321}">
                <p14:modId xmlns:p14="http://schemas.microsoft.com/office/powerpoint/2010/main" val="3738962895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AE13CA05-8434-4D1D-9BA9-7D5AE88FA0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9" name="Reference" hidden="1">
            <a:extLst>
              <a:ext uri="{FF2B5EF4-FFF2-40B4-BE49-F238E27FC236}">
                <a16:creationId xmlns:a16="http://schemas.microsoft.com/office/drawing/2014/main" id="{B6A4C003-8A08-49B6-AEA5-4B85E65FAE56}"/>
              </a:ext>
            </a:extLst>
          </p:cNvPr>
          <p:cNvSpPr>
            <a:spLocks noGrp="1" noRot="1" noMove="1" noResize="1" noEditPoints="1" noAdjustHandles="1" noChangeArrowheads="1" noChangeShapeType="1"/>
          </p:cNvSpPr>
          <p:nvPr/>
        </p:nvSpPr>
        <p:spPr>
          <a:xfrm>
            <a:off x="406800" y="2024064"/>
            <a:ext cx="11368800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  <a:latin typeface="+mn-lt"/>
                <a:ea typeface="+mn-ea"/>
                <a:cs typeface="+mn-cs"/>
              </a:rPr>
              <a:t>!! REQUIRED – Reference area !!</a:t>
            </a:r>
          </a:p>
        </p:txBody>
      </p:sp>
      <p:sp>
        <p:nvSpPr>
          <p:cNvPr id="14" name="Title Placeholder">
            <a:extLst>
              <a:ext uri="{FF2B5EF4-FFF2-40B4-BE49-F238E27FC236}">
                <a16:creationId xmlns:a16="http://schemas.microsoft.com/office/drawing/2014/main" id="{B4C41751-9F16-401F-B1E9-14E62C050731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9" y="549275"/>
            <a:ext cx="11370011" cy="71913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1125444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2800" b="1" kern="1200" baseline="0" noProof="0" dirty="0">
                <a:solidFill>
                  <a:schemeClr val="tx1"/>
                </a:solidFill>
                <a:latin typeface="+mj-lt"/>
                <a:ea typeface="+mj-ea"/>
                <a:cs typeface="+mj-cs"/>
                <a:sym typeface="+mn-lt"/>
              </a:defRPr>
            </a:lvl1pPr>
          </a:lstStyle>
          <a:p>
            <a:r>
              <a:rPr lang="en-US" noProof="0"/>
              <a:t>Click to edit Action Title</a:t>
            </a:r>
          </a:p>
        </p:txBody>
      </p:sp>
      <p:sp>
        <p:nvSpPr>
          <p:cNvPr id="8" name="Subtitle">
            <a:extLst>
              <a:ext uri="{FF2B5EF4-FFF2-40B4-BE49-F238E27FC236}">
                <a16:creationId xmlns:a16="http://schemas.microsoft.com/office/drawing/2014/main" id="{4B0953D9-55D3-647D-9CC7-792F7BD2D8F4}"/>
              </a:ext>
            </a:extLst>
          </p:cNvPr>
          <p:cNvSpPr>
            <a:spLocks noGrp="1"/>
          </p:cNvSpPr>
          <p:nvPr>
            <p:ph type="body" sz="quarter" idx="13" hasCustomPrompt="1"/>
          </p:nvPr>
        </p:nvSpPr>
        <p:spPr>
          <a:xfrm>
            <a:off x="407988" y="1487959"/>
            <a:ext cx="11369675" cy="276999"/>
          </a:xfrm>
          <a:prstGeom prst="rect">
            <a:avLst/>
          </a:prstGeom>
        </p:spPr>
        <p:txBody>
          <a:bodyPr/>
          <a:lstStyle>
            <a:lvl1pPr mar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tx1"/>
              </a:buClr>
              <a:buSzPct val="100000"/>
              <a:buFont typeface="+mn-lt" pitchFamily="34" charset="0"/>
              <a:buNone/>
              <a:defRPr lang="en-US" sz="1800" b="1" i="0" kern="1200" baseline="0" dirty="0">
                <a:solidFill>
                  <a:schemeClr val="tx1"/>
                </a:solidFill>
                <a:latin typeface="Georgia Pro" panose="02040502050405020303" pitchFamily="18" charset="0"/>
                <a:ea typeface="+mn-ea"/>
                <a:cs typeface="+mn-cs"/>
              </a:defRPr>
            </a:lvl1pPr>
          </a:lstStyle>
          <a:p>
            <a:pPr lvl="0"/>
            <a:r>
              <a:rPr lang="en-US"/>
              <a:t>Subtitle (max. 1 line)</a:t>
            </a:r>
          </a:p>
        </p:txBody>
      </p:sp>
      <p:sp>
        <p:nvSpPr>
          <p:cNvPr id="12" name="Notes">
            <a:extLst>
              <a:ext uri="{FF2B5EF4-FFF2-40B4-BE49-F238E27FC236}">
                <a16:creationId xmlns:a16="http://schemas.microsoft.com/office/drawing/2014/main" id="{7A83D251-FEF2-5C8A-09A6-5310B6015995}"/>
              </a:ext>
            </a:extLst>
          </p:cNvPr>
          <p:cNvSpPr>
            <a:spLocks noGrp="1"/>
          </p:cNvSpPr>
          <p:nvPr>
            <p:ph type="body" sz="quarter" idx="15" hasCustomPrompt="1"/>
          </p:nvPr>
        </p:nvSpPr>
        <p:spPr>
          <a:xfrm>
            <a:off x="407987" y="5826839"/>
            <a:ext cx="11369675" cy="123111"/>
          </a:xfrm>
          <a:prstGeom prst="rect">
            <a:avLst/>
          </a:prstGeom>
        </p:spPr>
        <p:txBody>
          <a:bodyPr tIns="0" bIns="0" anchor="ctr" anchorCtr="0"/>
          <a:lstStyle>
            <a:lvl1pPr>
              <a:defRPr sz="800"/>
            </a:lvl1pPr>
          </a:lstStyle>
          <a:p>
            <a:pPr lvl="0"/>
            <a:r>
              <a:rPr lang="en-US"/>
              <a:t>1) xxx</a:t>
            </a:r>
          </a:p>
        </p:txBody>
      </p:sp>
      <p:sp>
        <p:nvSpPr>
          <p:cNvPr id="13" name="Source">
            <a:extLst>
              <a:ext uri="{FF2B5EF4-FFF2-40B4-BE49-F238E27FC236}">
                <a16:creationId xmlns:a16="http://schemas.microsoft.com/office/drawing/2014/main" id="{557AE6DB-4EE0-C168-DAEE-4BD3FC6DF4C9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1882225" y="6471375"/>
            <a:ext cx="6233076" cy="123111"/>
          </a:xfrm>
          <a:prstGeom prst="rect">
            <a:avLst/>
          </a:prstGeom>
        </p:spPr>
        <p:txBody>
          <a:bodyPr tIns="0" bIns="0" anchor="b" anchorCtr="0"/>
          <a:lstStyle>
            <a:lvl1pPr>
              <a:defRPr sz="800"/>
            </a:lvl1pPr>
          </a:lstStyle>
          <a:p>
            <a:pPr lvl="0"/>
            <a:r>
              <a:rPr lang="en-US"/>
              <a:t>Source: xxx</a:t>
            </a:r>
          </a:p>
        </p:txBody>
      </p:sp>
      <p:sp>
        <p:nvSpPr>
          <p:cNvPr id="4" name="Text Placeholder 8">
            <a:extLst>
              <a:ext uri="{FF2B5EF4-FFF2-40B4-BE49-F238E27FC236}">
                <a16:creationId xmlns:a16="http://schemas.microsoft.com/office/drawing/2014/main" id="{16B1A8D6-8EC5-6499-4B79-CEDCE05DA66D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407988" y="2069906"/>
            <a:ext cx="11369674" cy="1231106"/>
          </a:xfrm>
          <a:prstGeom prst="rect">
            <a:avLst/>
          </a:prstGeom>
        </p:spPr>
        <p:txBody>
          <a:bodyPr>
            <a:spAutoFit/>
          </a:bodyPr>
          <a:lstStyle>
            <a:lvl1pPr>
              <a:lnSpc>
                <a:spcPct val="100000"/>
              </a:lnSpc>
              <a:spcBef>
                <a:spcPts val="400"/>
              </a:spcBef>
              <a:defRPr sz="1600">
                <a:latin typeface="+mn-lt"/>
              </a:defRPr>
            </a:lvl1pPr>
            <a:lvl2pPr marL="179388" indent="-179388">
              <a:lnSpc>
                <a:spcPct val="100000"/>
              </a:lnSpc>
              <a:spcBef>
                <a:spcPts val="400"/>
              </a:spcBef>
              <a:buFont typeface="Arial" panose="020B0604020202020204" pitchFamily="34" charset="0"/>
              <a:buChar char="•"/>
              <a:defRPr sz="1600">
                <a:latin typeface="+mn-lt"/>
              </a:defRPr>
            </a:lvl2pPr>
            <a:lvl3pPr marL="294289" indent="-171450">
              <a:buFont typeface="Arial" panose="020B0604020202020204" pitchFamily="34" charset="0"/>
              <a:buChar char="•"/>
              <a:defRPr/>
            </a:lvl3pPr>
            <a:lvl4pPr marL="358775" indent="-123825">
              <a:lnSpc>
                <a:spcPct val="100000"/>
              </a:lnSpc>
              <a:spcBef>
                <a:spcPts val="400"/>
              </a:spcBef>
              <a:buFont typeface="Calibri" panose="020F0502020204030204" pitchFamily="34" charset="0"/>
              <a:buChar char="̶"/>
              <a:defRPr sz="1600">
                <a:latin typeface="+mn-lt"/>
              </a:defRPr>
            </a:lvl4pPr>
            <a:lvl5pPr marL="536575" indent="-168275">
              <a:lnSpc>
                <a:spcPct val="100000"/>
              </a:lnSpc>
              <a:spcBef>
                <a:spcPts val="400"/>
              </a:spcBef>
              <a:buFont typeface="Calibri" panose="020F0502020204030204" pitchFamily="34" charset="0"/>
              <a:buChar char="̵"/>
              <a:defRPr sz="1600">
                <a:latin typeface="+mn-lt"/>
              </a:defRPr>
            </a:lvl5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</p:txBody>
      </p:sp>
      <p:pic>
        <p:nvPicPr>
          <p:cNvPr id="5" name="UNVC Logo Blue">
            <a:extLst>
              <a:ext uri="{FF2B5EF4-FFF2-40B4-BE49-F238E27FC236}">
                <a16:creationId xmlns:a16="http://schemas.microsoft.com/office/drawing/2014/main" id="{96F19716-E230-D602-A919-38A35C03C40E}"/>
              </a:ext>
            </a:extLst>
          </p:cNvPr>
          <p:cNvPicPr>
            <a:picLocks noChangeAspect="1"/>
          </p:cNvPicPr>
          <p:nvPr userDrawn="1"/>
        </p:nvPicPr>
        <p:blipFill>
          <a:blip r:embed="rId6" cstate="screen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407990" y="6401911"/>
            <a:ext cx="1218681" cy="19734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6966771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26B43"/>
          </p15:clr>
        </p15:guide>
        <p15:guide id="2" orient="horz" pos="1298">
          <p15:clr>
            <a:srgbClr val="F26B43"/>
          </p15:clr>
        </p15:guide>
        <p15:guide id="5" orient="horz" pos="3748">
          <p15:clr>
            <a:srgbClr val="A4A3A4"/>
          </p15:clr>
        </p15:guide>
        <p15:guide id="8" orient="horz" pos="255">
          <p15:clr>
            <a:srgbClr val="A4A3A4"/>
          </p15:clr>
        </p15:guide>
        <p15:guide id="9" orient="horz" pos="119">
          <p15:clr>
            <a:srgbClr val="A4A3A4"/>
          </p15:clr>
        </p15:guide>
        <p15:guide id="11" orient="horz" pos="935">
          <p15:clr>
            <a:srgbClr val="F26B43"/>
          </p15:clr>
        </p15:guide>
        <p15:guide id="12" orient="horz" pos="1117">
          <p15:clr>
            <a:srgbClr val="A4A3A4"/>
          </p15:clr>
        </p15:guide>
        <p15:guide id="13" orient="horz" pos="799">
          <p15:clr>
            <a:srgbClr val="A4A3A4"/>
          </p15:clr>
        </p15:guide>
        <p15:guide id="14" orient="horz" pos="4156">
          <p15:clr>
            <a:srgbClr val="A4A3A4"/>
          </p15:clr>
        </p15:guide>
      </p15:sldGuideLst>
    </p:ext>
  </p:extLst>
</p:sldLayout>
</file>

<file path=ppt/slideLayouts/slideLayout100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6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 userDrawn="1"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 userDrawn="1"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©2024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 userDrawn="1"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</p:spTree>
    <p:extLst>
      <p:ext uri="{BB962C8B-B14F-4D97-AF65-F5344CB8AC3E}">
        <p14:creationId xmlns:p14="http://schemas.microsoft.com/office/powerpoint/2010/main" val="22577603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10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F110E32-8FAE-D8CB-025D-615628A1DC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45" r="11835"/>
          <a:stretch/>
        </p:blipFill>
        <p:spPr>
          <a:xfrm>
            <a:off x="6346921" y="0"/>
            <a:ext cx="5843523" cy="6858000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C650E258-5023-DC25-0787-5E7B8F450D9F}"/>
              </a:ext>
            </a:extLst>
          </p:cNvPr>
          <p:cNvSpPr/>
          <p:nvPr/>
        </p:nvSpPr>
        <p:spPr>
          <a:xfrm rot="16200000">
            <a:off x="5839683" y="507236"/>
            <a:ext cx="6857998" cy="5843524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>
                  <a:alpha val="91091"/>
                </a:srgbClr>
              </a:gs>
              <a:gs pos="93000">
                <a:srgbClr val="EE9C58">
                  <a:alpha val="60608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AA5374B-021B-F051-A7D4-DB2A88E1078E}"/>
              </a:ext>
            </a:extLst>
          </p:cNvPr>
          <p:cNvSpPr txBox="1"/>
          <p:nvPr/>
        </p:nvSpPr>
        <p:spPr>
          <a:xfrm>
            <a:off x="6869179" y="6011544"/>
            <a:ext cx="479900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 Track Your Way to RNA</a:t>
            </a:r>
          </a:p>
        </p:txBody>
      </p:sp>
      <p:sp>
        <p:nvSpPr>
          <p:cNvPr id="25" name="Location, date">
            <a:extLst>
              <a:ext uri="{FF2B5EF4-FFF2-40B4-BE49-F238E27FC236}">
                <a16:creationId xmlns:a16="http://schemas.microsoft.com/office/drawing/2014/main" id="{5838076B-EA3B-EEE1-55D4-4C33F68869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146" y="4790903"/>
            <a:ext cx="4645354" cy="193899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defTabSz="914400" fontAlgn="base">
              <a:spcBef>
                <a:spcPts val="300"/>
              </a:spcBef>
              <a:spcAft>
                <a:spcPct val="0"/>
              </a:spcAft>
              <a:buClrTx/>
              <a:buSzPct val="100000"/>
            </a:pPr>
            <a:r>
              <a:rPr lang="en-US"/>
              <a:t>Location, date of presentation (month, day, year)</a:t>
            </a:r>
          </a:p>
        </p:txBody>
      </p:sp>
      <p:sp>
        <p:nvSpPr>
          <p:cNvPr id="26" name="Project name">
            <a:extLst>
              <a:ext uri="{FF2B5EF4-FFF2-40B4-BE49-F238E27FC236}">
                <a16:creationId xmlns:a16="http://schemas.microsoft.com/office/drawing/2014/main" id="{9D7AA6F1-8C69-E2A2-F1AA-59A46B8CA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8146" y="2255644"/>
            <a:ext cx="5483554" cy="57554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>
                <a:gradFill>
                  <a:gsLst>
                    <a:gs pos="0">
                      <a:srgbClr val="EA7601"/>
                    </a:gs>
                    <a:gs pos="97000">
                      <a:srgbClr val="EE9C58"/>
                    </a:gs>
                  </a:gsLst>
                  <a:lin ang="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lvl="0" fontAlgn="auto">
              <a:lnSpc>
                <a:spcPct val="85000"/>
              </a:lnSpc>
              <a:spcAft>
                <a:spcPts val="0"/>
              </a:spcAft>
            </a:pPr>
            <a:r>
              <a:rPr lang="en-US"/>
              <a:t>Project name or title</a:t>
            </a:r>
          </a:p>
        </p:txBody>
      </p:sp>
      <p:sp>
        <p:nvSpPr>
          <p:cNvPr id="32" name="Type of document">
            <a:extLst>
              <a:ext uri="{FF2B5EF4-FFF2-40B4-BE49-F238E27FC236}">
                <a16:creationId xmlns:a16="http://schemas.microsoft.com/office/drawing/2014/main" id="{948C286B-795D-7157-6224-C5525EF09A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146" y="3775746"/>
            <a:ext cx="4645354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defTabSz="914423" fontAlgn="base">
              <a:lnSpc>
                <a:spcPct val="100000"/>
              </a:lnSpc>
              <a:spcAft>
                <a:spcPct val="0"/>
              </a:spcAft>
              <a:buClrTx/>
              <a:buSzPct val="100000"/>
            </a:pPr>
            <a:r>
              <a:rPr lang="en-US"/>
              <a:t>Type of document</a:t>
            </a:r>
            <a:br>
              <a:rPr lang="en-US"/>
            </a:br>
            <a:r>
              <a:rPr lang="en-US"/>
              <a:t>(max. 2 lines)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A840E34-2F01-21D9-DF7D-A9AB557B8B38}"/>
              </a:ext>
            </a:extLst>
          </p:cNvPr>
          <p:cNvSpPr txBox="1"/>
          <p:nvPr/>
        </p:nvSpPr>
        <p:spPr>
          <a:xfrm>
            <a:off x="498146" y="6332393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©2024 Quantoom Biosciences. All Rights Reserved.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E0CD489F-87AB-F73C-46B0-2A17A2214A27}"/>
              </a:ext>
            </a:extLst>
          </p:cNvPr>
          <p:cNvCxnSpPr>
            <a:cxnSpLocks/>
          </p:cNvCxnSpPr>
          <p:nvPr/>
        </p:nvCxnSpPr>
        <p:spPr>
          <a:xfrm>
            <a:off x="7627088" y="6026207"/>
            <a:ext cx="0" cy="360047"/>
          </a:xfrm>
          <a:prstGeom prst="line">
            <a:avLst/>
          </a:prstGeom>
          <a:ln w="22225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Image 41">
            <a:extLst>
              <a:ext uri="{FF2B5EF4-FFF2-40B4-BE49-F238E27FC236}">
                <a16:creationId xmlns:a16="http://schemas.microsoft.com/office/drawing/2014/main" id="{78550CD2-7816-6CDA-F373-A73AA7609D3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98146" y="508848"/>
            <a:ext cx="3116621" cy="74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251947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0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personne, intérieur, plancher, gens&#10;&#10;Description générée automatiquement">
            <a:extLst>
              <a:ext uri="{FF2B5EF4-FFF2-40B4-BE49-F238E27FC236}">
                <a16:creationId xmlns:a16="http://schemas.microsoft.com/office/drawing/2014/main" id="{AC76766E-F5B6-C715-8048-E9CAA0E98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140" y="6350"/>
            <a:ext cx="5783860" cy="685165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0298773" y="6459431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©2024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10321924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6" name="Rectangle : avec coins arrondis en haut 5">
            <a:extLst>
              <a:ext uri="{FF2B5EF4-FFF2-40B4-BE49-F238E27FC236}">
                <a16:creationId xmlns:a16="http://schemas.microsoft.com/office/drawing/2014/main" id="{BEB20C4D-599B-1768-C875-798AFBE040CF}"/>
              </a:ext>
            </a:extLst>
          </p:cNvPr>
          <p:cNvSpPr/>
          <p:nvPr/>
        </p:nvSpPr>
        <p:spPr>
          <a:xfrm>
            <a:off x="6408139" y="0"/>
            <a:ext cx="5783860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>
                  <a:alpha val="90241"/>
                </a:srgbClr>
              </a:gs>
              <a:gs pos="97000">
                <a:srgbClr val="EE9C58">
                  <a:alpha val="87945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F83AFC3-06D3-2058-2E70-532D1CED3BB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90767"/>
            <a:ext cx="1573961" cy="37984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B561F7B-3279-0202-0DA9-A0C01566CFBB}"/>
              </a:ext>
            </a:extLst>
          </p:cNvPr>
          <p:cNvSpPr txBox="1"/>
          <p:nvPr/>
        </p:nvSpPr>
        <p:spPr>
          <a:xfrm>
            <a:off x="6413499" y="2859613"/>
            <a:ext cx="5778501" cy="113877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400"/>
              </a:spcBef>
              <a:buSzPct val="100000"/>
            </a:pPr>
            <a:r>
              <a:rPr lang="fr-FR" sz="8000">
                <a:solidFill>
                  <a:schemeClr val="bg2">
                    <a:alpha val="2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337208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10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One line 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">
            <a:extLst>
              <a:ext uri="{FF2B5EF4-FFF2-40B4-BE49-F238E27FC236}">
                <a16:creationId xmlns:a16="http://schemas.microsoft.com/office/drawing/2014/main" id="{CD32A043-A9C2-E20E-68DB-E47DA99C5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80" y="358454"/>
            <a:ext cx="9480266" cy="33194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One line title with subtitle</a:t>
            </a:r>
          </a:p>
        </p:txBody>
      </p:sp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©2024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A0E695-9763-034E-2834-3F4F88D6DC6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11" name="Rectangle : coins arrondis 65">
            <a:extLst>
              <a:ext uri="{FF2B5EF4-FFF2-40B4-BE49-F238E27FC236}">
                <a16:creationId xmlns:a16="http://schemas.microsoft.com/office/drawing/2014/main" id="{EDB343D5-C414-78B1-5BCF-CD117E86FC9B}"/>
              </a:ext>
            </a:extLst>
          </p:cNvPr>
          <p:cNvSpPr/>
          <p:nvPr/>
        </p:nvSpPr>
        <p:spPr>
          <a:xfrm>
            <a:off x="470443" y="1115316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23B3439B-C894-924E-17C5-4FF757AE3A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492" y="709809"/>
            <a:ext cx="9571754" cy="29527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add</a:t>
            </a:r>
            <a:r>
              <a:rPr lang="fr-FR"/>
              <a:t> </a:t>
            </a:r>
            <a:r>
              <a:rPr lang="fr-FR" err="1"/>
              <a:t>subtitle</a:t>
            </a:r>
            <a:endParaRPr lang="fr-FR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B80BAA4D-45FA-5758-A1B5-27BAC9C6E6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10185400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7549191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10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One line title withou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©2024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5EB2CA-9F91-EE8F-F902-774442CD64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6" name="Rectangle : coins arrondis 65">
            <a:extLst>
              <a:ext uri="{FF2B5EF4-FFF2-40B4-BE49-F238E27FC236}">
                <a16:creationId xmlns:a16="http://schemas.microsoft.com/office/drawing/2014/main" id="{2A463BD9-4894-D9CC-FD85-6F0AEA182CD9}"/>
              </a:ext>
            </a:extLst>
          </p:cNvPr>
          <p:cNvSpPr/>
          <p:nvPr/>
        </p:nvSpPr>
        <p:spPr>
          <a:xfrm>
            <a:off x="469980" y="790481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B7933992-DB39-0133-A3C1-9BEB2402A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79" y="358454"/>
            <a:ext cx="9549091" cy="33194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One line title without subtitle</a:t>
            </a:r>
          </a:p>
        </p:txBody>
      </p:sp>
      <p:sp>
        <p:nvSpPr>
          <p:cNvPr id="15" name="Espace réservé du texte 29">
            <a:extLst>
              <a:ext uri="{FF2B5EF4-FFF2-40B4-BE49-F238E27FC236}">
                <a16:creationId xmlns:a16="http://schemas.microsoft.com/office/drawing/2014/main" id="{C9736670-95E6-3E91-2E69-91A0592ADE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79" y="1271646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24899085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10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wo lines 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49978762-3C80-AC8E-FD54-DD07598112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492" y="1004112"/>
            <a:ext cx="9467944" cy="29527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add</a:t>
            </a:r>
            <a:r>
              <a:rPr lang="fr-FR"/>
              <a:t> </a:t>
            </a:r>
            <a:r>
              <a:rPr lang="fr-FR" err="1"/>
              <a:t>subtitle</a:t>
            </a:r>
            <a:endParaRPr lang="fr-FR"/>
          </a:p>
        </p:txBody>
      </p:sp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©2024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5EB2CA-9F91-EE8F-F902-774442CD64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10" name="Rectangle : coins arrondis 65">
            <a:extLst>
              <a:ext uri="{FF2B5EF4-FFF2-40B4-BE49-F238E27FC236}">
                <a16:creationId xmlns:a16="http://schemas.microsoft.com/office/drawing/2014/main" id="{435FCB53-0268-4163-1710-C8D3A8D00B57}"/>
              </a:ext>
            </a:extLst>
          </p:cNvPr>
          <p:cNvSpPr/>
          <p:nvPr/>
        </p:nvSpPr>
        <p:spPr>
          <a:xfrm>
            <a:off x="469980" y="1453519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BD35EBEB-1938-A2B4-D71A-CD291B0F4C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80" y="336285"/>
            <a:ext cx="9376456" cy="66782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Two lines title with subtitle - Two lines title with subtitle - Two lines title with subtitle - Two lines title with subtitle </a:t>
            </a:r>
          </a:p>
        </p:txBody>
      </p:sp>
      <p:sp>
        <p:nvSpPr>
          <p:cNvPr id="15" name="Espace réservé du texte 29">
            <a:extLst>
              <a:ext uri="{FF2B5EF4-FFF2-40B4-BE49-F238E27FC236}">
                <a16:creationId xmlns:a16="http://schemas.microsoft.com/office/drawing/2014/main" id="{3D6EE075-5155-2F55-0F7E-D4834548BB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828997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17312909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10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wo lines title withou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 Track your way to RNA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5EB2CA-9F91-EE8F-F902-774442CD64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6" name="Rectangle : coins arrondis 65">
            <a:extLst>
              <a:ext uri="{FF2B5EF4-FFF2-40B4-BE49-F238E27FC236}">
                <a16:creationId xmlns:a16="http://schemas.microsoft.com/office/drawing/2014/main" id="{4881803B-9E83-F475-9249-EE7868AA72B9}"/>
              </a:ext>
            </a:extLst>
          </p:cNvPr>
          <p:cNvSpPr/>
          <p:nvPr/>
        </p:nvSpPr>
        <p:spPr>
          <a:xfrm>
            <a:off x="469980" y="1141918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0D32B428-8BE3-8ABC-6354-9D91ABFC61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80" y="336285"/>
            <a:ext cx="9376456" cy="66782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Two lines title without subtitle - Two lines title without subtitle - Two lines title without subtitle - Two lines title without subtitle </a:t>
            </a:r>
          </a:p>
        </p:txBody>
      </p:sp>
      <p:sp>
        <p:nvSpPr>
          <p:cNvPr id="13" name="Espace réservé du texte 29">
            <a:extLst>
              <a:ext uri="{FF2B5EF4-FFF2-40B4-BE49-F238E27FC236}">
                <a16:creationId xmlns:a16="http://schemas.microsoft.com/office/drawing/2014/main" id="{73838DE3-BD14-0C15-53EB-FC5C2A230E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00" y="1660525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48048801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10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Empty_with_link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4F6F2FCC-4261-453C-82D7-E135395B53F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>
              <a:spcBef>
                <a:spcPts val="400"/>
              </a:spcBef>
            </a:pPr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5" name="RbReference" hidden="1">
            <a:extLst>
              <a:ext uri="{FF2B5EF4-FFF2-40B4-BE49-F238E27FC236}">
                <a16:creationId xmlns:a16="http://schemas.microsoft.com/office/drawing/2014/main" id="{E902F32F-9C5A-4996-836B-55DAB2CF4CDE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pic>
        <p:nvPicPr>
          <p:cNvPr id="3" name="Image 2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5884F11E-4758-DEE8-B70B-04BBCDE330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cxnSp>
        <p:nvCxnSpPr>
          <p:cNvPr id="11" name="Straight Connector 5">
            <a:extLst>
              <a:ext uri="{FF2B5EF4-FFF2-40B4-BE49-F238E27FC236}">
                <a16:creationId xmlns:a16="http://schemas.microsoft.com/office/drawing/2014/main" id="{267EB251-D5D3-2201-A3D2-F98748BAC8E4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063353DA-FB4A-9CD4-6A53-DBAA9D15B3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10185400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  <p:sp>
        <p:nvSpPr>
          <p:cNvPr id="7" name="ZoneTexte 6">
            <a:extLst>
              <a:ext uri="{FF2B5EF4-FFF2-40B4-BE49-F238E27FC236}">
                <a16:creationId xmlns:a16="http://schemas.microsoft.com/office/drawing/2014/main" id="{A6B1BC27-0F8C-90E4-8DF2-EFC17EC65924}"/>
              </a:ext>
            </a:extLst>
          </p:cNvPr>
          <p:cNvSpPr txBox="1"/>
          <p:nvPr userDrawn="1"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2118A1FF-A986-417C-0A04-71E2D48A4044}"/>
              </a:ext>
            </a:extLst>
          </p:cNvPr>
          <p:cNvSpPr txBox="1"/>
          <p:nvPr userDrawn="1"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 Track your way to RNA</a:t>
            </a:r>
          </a:p>
        </p:txBody>
      </p:sp>
    </p:spTree>
    <p:extLst>
      <p:ext uri="{BB962C8B-B14F-4D97-AF65-F5344CB8AC3E}">
        <p14:creationId xmlns:p14="http://schemas.microsoft.com/office/powerpoint/2010/main" val="401156650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26B43"/>
          </p15:clr>
        </p15:guide>
        <p15:guide id="2" orient="horz" pos="3974">
          <p15:clr>
            <a:srgbClr val="F26B43"/>
          </p15:clr>
        </p15:guide>
      </p15:sldGuideLst>
    </p:ext>
  </p:extLst>
</p:sldLayout>
</file>

<file path=ppt/slideLayouts/slideLayout10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Empt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4F6F2FCC-4261-453C-82D7-E135395B53F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>
              <a:spcBef>
                <a:spcPts val="400"/>
              </a:spcBef>
            </a:pPr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5" name="RbReference" hidden="1">
            <a:extLst>
              <a:ext uri="{FF2B5EF4-FFF2-40B4-BE49-F238E27FC236}">
                <a16:creationId xmlns:a16="http://schemas.microsoft.com/office/drawing/2014/main" id="{E902F32F-9C5A-4996-836B-55DAB2CF4CDE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1" name="Straight Connector 5">
            <a:extLst>
              <a:ext uri="{FF2B5EF4-FFF2-40B4-BE49-F238E27FC236}">
                <a16:creationId xmlns:a16="http://schemas.microsoft.com/office/drawing/2014/main" id="{267EB251-D5D3-2201-A3D2-F98748BAC8E4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9">
            <a:extLst>
              <a:ext uri="{FF2B5EF4-FFF2-40B4-BE49-F238E27FC236}">
                <a16:creationId xmlns:a16="http://schemas.microsoft.com/office/drawing/2014/main" id="{944682D7-FE96-A0DF-5D67-486C8EA069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10185400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  <p:sp>
        <p:nvSpPr>
          <p:cNvPr id="4" name="ZoneTexte 6">
            <a:extLst>
              <a:ext uri="{FF2B5EF4-FFF2-40B4-BE49-F238E27FC236}">
                <a16:creationId xmlns:a16="http://schemas.microsoft.com/office/drawing/2014/main" id="{41F94617-DB4F-1003-18EA-55EFB84995BF}"/>
              </a:ext>
            </a:extLst>
          </p:cNvPr>
          <p:cNvSpPr txBox="1"/>
          <p:nvPr userDrawn="1"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7" name="ZoneTexte 7">
            <a:extLst>
              <a:ext uri="{FF2B5EF4-FFF2-40B4-BE49-F238E27FC236}">
                <a16:creationId xmlns:a16="http://schemas.microsoft.com/office/drawing/2014/main" id="{B09E7D0F-7F4D-67B1-57DC-E3B9CB4123C6}"/>
              </a:ext>
            </a:extLst>
          </p:cNvPr>
          <p:cNvSpPr txBox="1"/>
          <p:nvPr userDrawn="1"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Fast Track your way to RNA</a:t>
            </a:r>
          </a:p>
        </p:txBody>
      </p:sp>
    </p:spTree>
    <p:extLst>
      <p:ext uri="{BB962C8B-B14F-4D97-AF65-F5344CB8AC3E}">
        <p14:creationId xmlns:p14="http://schemas.microsoft.com/office/powerpoint/2010/main" val="4749714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26B43"/>
          </p15:clr>
        </p15:guide>
        <p15:guide id="2" orient="horz" pos="3974">
          <p15:clr>
            <a:srgbClr val="F26B43"/>
          </p15:clr>
        </p15:guide>
      </p15:sldGuideLst>
    </p:ext>
  </p:extLst>
</p:sldLayout>
</file>

<file path=ppt/slideLayouts/slideLayout10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Orange_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0298773" y="6459431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©2024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10321924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6" name="Rectangle : avec coins arrondis en haut 5">
            <a:extLst>
              <a:ext uri="{FF2B5EF4-FFF2-40B4-BE49-F238E27FC236}">
                <a16:creationId xmlns:a16="http://schemas.microsoft.com/office/drawing/2014/main" id="{BEB20C4D-599B-1768-C875-798AFBE040CF}"/>
              </a:ext>
            </a:extLst>
          </p:cNvPr>
          <p:cNvSpPr/>
          <p:nvPr/>
        </p:nvSpPr>
        <p:spPr>
          <a:xfrm>
            <a:off x="9606986" y="0"/>
            <a:ext cx="2585013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F83AFC3-06D3-2058-2E70-532D1CED3B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321924" y="290766"/>
            <a:ext cx="1573961" cy="379849"/>
          </a:xfrm>
          <a:prstGeom prst="rect">
            <a:avLst/>
          </a:prstGeom>
        </p:spPr>
      </p:pic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CF7CA25A-54C4-63FE-E34E-22B92D125AB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19000"/>
          </a:blip>
          <a:srcRect l="-907" t="-3115" r="44590" b="-2865"/>
          <a:stretch/>
        </p:blipFill>
        <p:spPr>
          <a:xfrm rot="10800000" flipH="1">
            <a:off x="9606986" y="1658506"/>
            <a:ext cx="2585014" cy="5199493"/>
          </a:xfrm>
          <a:prstGeom prst="rect">
            <a:avLst/>
          </a:prstGeom>
        </p:spPr>
      </p:pic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210E721-1105-C3FB-C210-0C3A543FDE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8519641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415245826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11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0_Divid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©2024 Quantoom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01</a:t>
            </a:r>
          </a:p>
        </p:txBody>
      </p:sp>
      <p:pic>
        <p:nvPicPr>
          <p:cNvPr id="8" name="Image 7" descr="Une image contenant intérieur, Équipement médical, médical, Laboratoire&#10;&#10;Description générée automatiquement">
            <a:extLst>
              <a:ext uri="{FF2B5EF4-FFF2-40B4-BE49-F238E27FC236}">
                <a16:creationId xmlns:a16="http://schemas.microsoft.com/office/drawing/2014/main" id="{172EB2A4-5388-CFDE-78B7-AC17A89A516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8389" r="6902"/>
          <a:stretch/>
        </p:blipFill>
        <p:spPr>
          <a:xfrm>
            <a:off x="5524501" y="0"/>
            <a:ext cx="6667499" cy="6863667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A427AD-6992-5BA0-FAA4-1A9AC009874D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5561463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1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1_Divid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©2024 Quantoom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02</a:t>
            </a:r>
          </a:p>
        </p:txBody>
      </p:sp>
      <p:pic>
        <p:nvPicPr>
          <p:cNvPr id="5" name="Image 4" descr="Une image contenant intérieur, Équipement médical, mur, machine&#10;&#10;Description générée automatiquement">
            <a:extLst>
              <a:ext uri="{FF2B5EF4-FFF2-40B4-BE49-F238E27FC236}">
                <a16:creationId xmlns:a16="http://schemas.microsoft.com/office/drawing/2014/main" id="{D2B3EA4C-3254-3C66-1B38-3DA8DF91DF3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5832" r="9703" b="24229"/>
          <a:stretch/>
        </p:blipFill>
        <p:spPr>
          <a:xfrm>
            <a:off x="5524500" y="0"/>
            <a:ext cx="6667500" cy="664422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6CA1D5-E772-512C-E1BE-4A1657A93F4A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92824889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1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2_Divider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intérieur, mur, conception&#10;&#10;Description générée automatiquement">
            <a:extLst>
              <a:ext uri="{FF2B5EF4-FFF2-40B4-BE49-F238E27FC236}">
                <a16:creationId xmlns:a16="http://schemas.microsoft.com/office/drawing/2014/main" id="{CC380277-C328-69B8-AD23-047D627D80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546" r="14128" b="14571"/>
          <a:stretch/>
        </p:blipFill>
        <p:spPr>
          <a:xfrm>
            <a:off x="5524500" y="0"/>
            <a:ext cx="6667499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©2024 Quantoom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6CA1D5-E772-512C-E1BE-4A1657A93F4A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3867508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1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3_Divider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pic>
        <p:nvPicPr>
          <p:cNvPr id="9" name="Image 8" descr="Une image contenant personne, habits, intérieur, Équipement médical&#10;&#10;Description générée automatiquement">
            <a:extLst>
              <a:ext uri="{FF2B5EF4-FFF2-40B4-BE49-F238E27FC236}">
                <a16:creationId xmlns:a16="http://schemas.microsoft.com/office/drawing/2014/main" id="{D03864C4-82A9-B900-DAE3-BE48C499CBA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885" r="9725" b="-198"/>
          <a:stretch/>
        </p:blipFill>
        <p:spPr>
          <a:xfrm>
            <a:off x="5524500" y="-1"/>
            <a:ext cx="6667499" cy="6871623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©2024 Quantoom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809F33-7AF1-21FF-632B-18E16AEF8312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8278723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1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4_Divi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©2024 Quantoom Biosciences. All Rights Reserved.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81DDF0-1A43-00F2-103C-7D5CA8D301E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987" t="-189" r="19789" b="189"/>
          <a:stretch/>
        </p:blipFill>
        <p:spPr>
          <a:xfrm>
            <a:off x="5524499" y="0"/>
            <a:ext cx="6667499" cy="6901542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2" name="Title Placeholder">
            <a:extLst>
              <a:ext uri="{FF2B5EF4-FFF2-40B4-BE49-F238E27FC236}">
                <a16:creationId xmlns:a16="http://schemas.microsoft.com/office/drawing/2014/main" id="{7F55FC4F-1A9E-FB6C-F7B1-53D7DC6576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10" name="Espace réservé du texte 23">
            <a:extLst>
              <a:ext uri="{FF2B5EF4-FFF2-40B4-BE49-F238E27FC236}">
                <a16:creationId xmlns:a16="http://schemas.microsoft.com/office/drawing/2014/main" id="{F45F7876-4BB0-EBDA-826C-BD1247062E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0D2D75-443F-1AD5-711E-59EC3644C6C0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55488465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1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6_Divi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©2024 Quantoom Biosciences. All Rights Reserved.</a:t>
            </a:r>
          </a:p>
        </p:txBody>
      </p:sp>
      <p:pic>
        <p:nvPicPr>
          <p:cNvPr id="9" name="Image 8" descr="Une image contenant plein air, ciel, Véhicule terrestre, véhicule&#10;&#10;Description générée automatiquement">
            <a:extLst>
              <a:ext uri="{FF2B5EF4-FFF2-40B4-BE49-F238E27FC236}">
                <a16:creationId xmlns:a16="http://schemas.microsoft.com/office/drawing/2014/main" id="{34D9B36E-A11F-3E20-7729-92C950EEFCC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7379" t="1799" r="15322" b="9660"/>
          <a:stretch/>
        </p:blipFill>
        <p:spPr>
          <a:xfrm>
            <a:off x="5524500" y="1"/>
            <a:ext cx="6667500" cy="6858000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2" name="Title Placeholder">
            <a:extLst>
              <a:ext uri="{FF2B5EF4-FFF2-40B4-BE49-F238E27FC236}">
                <a16:creationId xmlns:a16="http://schemas.microsoft.com/office/drawing/2014/main" id="{FB8A864E-60E2-E314-7595-273AFD4C74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4" name="Espace réservé du texte 23">
            <a:extLst>
              <a:ext uri="{FF2B5EF4-FFF2-40B4-BE49-F238E27FC236}">
                <a16:creationId xmlns:a16="http://schemas.microsoft.com/office/drawing/2014/main" id="{CB73C208-DCFB-B055-44C7-722504A3523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593671-329C-709E-99AF-A11DF23E5612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5053730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1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B97FF8E5-6F5A-5E52-5049-9DFC3DFC0823}"/>
              </a:ext>
            </a:extLst>
          </p:cNvPr>
          <p:cNvSpPr/>
          <p:nvPr/>
        </p:nvSpPr>
        <p:spPr>
          <a:xfrm>
            <a:off x="-1" y="-2"/>
            <a:ext cx="6096002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DFB537A-14C1-4A99-A0AB-577285203B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362818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DFB537A-14C1-4A99-A0AB-577285203B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AFBE7898-B299-412B-B64C-61CDD731524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 rtl="0">
              <a:spcBef>
                <a:spcPts val="400"/>
              </a:spcBef>
            </a:pPr>
            <a:endParaRPr lang="en-US" sz="12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952B8B-A761-4E78-996B-01506914A32C}"/>
              </a:ext>
            </a:extLst>
          </p:cNvPr>
          <p:cNvSpPr txBox="1">
            <a:spLocks/>
          </p:cNvSpPr>
          <p:nvPr/>
        </p:nvSpPr>
        <p:spPr>
          <a:xfrm>
            <a:off x="694857" y="6397720"/>
            <a:ext cx="5531243" cy="152349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17" b="1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9pPr>
          </a:lstStyle>
          <a:p>
            <a:pPr algn="l" rtl="0"/>
            <a:r>
              <a:rPr lang="en-US" sz="9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©2024 Quantoom Biosciences. All Rights Reserved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5ADAE1D-29A0-7249-A7FA-43F228376C79}"/>
              </a:ext>
            </a:extLst>
          </p:cNvPr>
          <p:cNvSpPr txBox="1"/>
          <p:nvPr/>
        </p:nvSpPr>
        <p:spPr>
          <a:xfrm>
            <a:off x="1288416" y="2463606"/>
            <a:ext cx="3095740" cy="18199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400" b="1">
                <a:solidFill>
                  <a:schemeClr val="bg2"/>
                </a:solidFill>
                <a:latin typeface="+mj-lt"/>
                <a:sym typeface="+mn-lt"/>
              </a:rPr>
              <a:t>Thank you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for your 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attention!</a:t>
            </a:r>
          </a:p>
        </p:txBody>
      </p:sp>
      <p:sp>
        <p:nvSpPr>
          <p:cNvPr id="7" name="Rectangle : coins arrondis 6">
            <a:extLst>
              <a:ext uri="{FF2B5EF4-FFF2-40B4-BE49-F238E27FC236}">
                <a16:creationId xmlns:a16="http://schemas.microsoft.com/office/drawing/2014/main" id="{4937989C-C9E0-6F31-E746-C2CD93D63EE3}"/>
              </a:ext>
            </a:extLst>
          </p:cNvPr>
          <p:cNvSpPr/>
          <p:nvPr userDrawn="1"/>
        </p:nvSpPr>
        <p:spPr>
          <a:xfrm>
            <a:off x="6965358" y="4601091"/>
            <a:ext cx="3274759" cy="894522"/>
          </a:xfrm>
          <a:prstGeom prst="roundRect">
            <a:avLst/>
          </a:prstGeom>
          <a:gradFill>
            <a:gsLst>
              <a:gs pos="0">
                <a:srgbClr val="EA7601"/>
              </a:gs>
              <a:gs pos="100000">
                <a:srgbClr val="EE9C58"/>
              </a:gs>
            </a:gsLst>
            <a:lin ang="0" scaled="0"/>
          </a:gra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>
              <a:solidFill>
                <a:schemeClr val="tx1"/>
              </a:solidFill>
              <a:sym typeface="+mn-lt"/>
            </a:endParaRP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9CDD338A-65BA-A93D-5074-B0F3B2238D76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7631942" y="2188613"/>
            <a:ext cx="3147929" cy="756511"/>
          </a:xfrm>
          <a:prstGeom prst="rect">
            <a:avLst/>
          </a:prstGeom>
        </p:spPr>
      </p:pic>
      <p:sp>
        <p:nvSpPr>
          <p:cNvPr id="9" name="Rectangle : coins arrondis 9">
            <a:extLst>
              <a:ext uri="{FF2B5EF4-FFF2-40B4-BE49-F238E27FC236}">
                <a16:creationId xmlns:a16="http://schemas.microsoft.com/office/drawing/2014/main" id="{6C8B07CC-2439-A035-ED0E-EB754680B8F8}"/>
              </a:ext>
            </a:extLst>
          </p:cNvPr>
          <p:cNvSpPr/>
          <p:nvPr userDrawn="1"/>
        </p:nvSpPr>
        <p:spPr>
          <a:xfrm>
            <a:off x="9205907" y="3746498"/>
            <a:ext cx="2228086" cy="2089483"/>
          </a:xfrm>
          <a:prstGeom prst="roundRect">
            <a:avLst>
              <a:gd name="adj" fmla="val 4015"/>
            </a:avLst>
          </a:prstGeom>
          <a:solidFill>
            <a:schemeClr val="bg2"/>
          </a:solidFill>
          <a:ln w="12700">
            <a:noFill/>
          </a:ln>
          <a:effectLst>
            <a:outerShdw blurRad="101600" sx="101000" sy="101000" algn="ctr" rotWithShape="0">
              <a:prstClr val="black">
                <a:alpha val="22136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AU" sz="11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pic>
        <p:nvPicPr>
          <p:cNvPr id="10" name="Image 9">
            <a:extLst>
              <a:ext uri="{FF2B5EF4-FFF2-40B4-BE49-F238E27FC236}">
                <a16:creationId xmlns:a16="http://schemas.microsoft.com/office/drawing/2014/main" id="{B491DFA5-9B0B-2A54-6233-CA909346BD5E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tretch>
            <a:fillRect/>
          </a:stretch>
        </p:blipFill>
        <p:spPr>
          <a:xfrm>
            <a:off x="9410565" y="3881854"/>
            <a:ext cx="1818769" cy="1818769"/>
          </a:xfrm>
          <a:prstGeom prst="rect">
            <a:avLst/>
          </a:prstGeom>
        </p:spPr>
      </p:pic>
      <p:sp>
        <p:nvSpPr>
          <p:cNvPr id="11" name="ZoneTexte 10">
            <a:extLst>
              <a:ext uri="{FF2B5EF4-FFF2-40B4-BE49-F238E27FC236}">
                <a16:creationId xmlns:a16="http://schemas.microsoft.com/office/drawing/2014/main" id="{C18E73F8-F4F1-4EF9-02E3-1AF11153E419}"/>
              </a:ext>
            </a:extLst>
          </p:cNvPr>
          <p:cNvSpPr txBox="1"/>
          <p:nvPr userDrawn="1"/>
        </p:nvSpPr>
        <p:spPr>
          <a:xfrm>
            <a:off x="7125023" y="4748711"/>
            <a:ext cx="2955428" cy="612796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t">
            <a:spAutoFit/>
          </a:bodyPr>
          <a:lstStyle/>
          <a:p>
            <a:pPr marR="0" lvl="0" algn="l" defTabSz="1125444" rtl="0" eaLnBrk="1" fontAlgn="auto" latinLnBrk="0" hangingPunct="1">
              <a:lnSpc>
                <a:spcPts val="206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n-AU" sz="17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Visit Quantoom’s </a:t>
            </a:r>
          </a:p>
          <a:p>
            <a:pPr marR="0" lvl="0" algn="l" defTabSz="1125444" rtl="0" eaLnBrk="1" fontAlgn="auto" latinLnBrk="0" hangingPunct="1">
              <a:lnSpc>
                <a:spcPts val="206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tabLst/>
              <a:defRPr/>
            </a:pPr>
            <a:r>
              <a:rPr kumimoji="0" lang="en-AU" sz="1700" b="1" i="0" u="none" strike="noStrike" kern="1200" cap="none" spc="0" normalizeH="0" baseline="0" noProof="0">
                <a:ln>
                  <a:noFill/>
                </a:ln>
                <a:solidFill>
                  <a:schemeClr val="bg2"/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Website!</a:t>
            </a:r>
            <a:endParaRPr lang="en-AU" sz="1700" b="1" noProof="0">
              <a:solidFill>
                <a:schemeClr val="bg2"/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1103115780"/>
      </p:ext>
    </p:extLst>
  </p:cSld>
  <p:clrMapOvr>
    <a:masterClrMapping/>
  </p:clrMapOvr>
</p:sldLayout>
</file>

<file path=ppt/slideLayouts/slideLayout11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End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B97FF8E5-6F5A-5E52-5049-9DFC3DFC0823}"/>
              </a:ext>
            </a:extLst>
          </p:cNvPr>
          <p:cNvSpPr/>
          <p:nvPr/>
        </p:nvSpPr>
        <p:spPr>
          <a:xfrm>
            <a:off x="-1" y="-2"/>
            <a:ext cx="6096002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DFB537A-14C1-4A99-A0AB-577285203B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362818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DFB537A-14C1-4A99-A0AB-577285203B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AFBE7898-B299-412B-B64C-61CDD731524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 rtl="0">
              <a:spcBef>
                <a:spcPts val="400"/>
              </a:spcBef>
            </a:pPr>
            <a:endParaRPr lang="en-US" sz="12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952B8B-A761-4E78-996B-01506914A32C}"/>
              </a:ext>
            </a:extLst>
          </p:cNvPr>
          <p:cNvSpPr txBox="1">
            <a:spLocks/>
          </p:cNvSpPr>
          <p:nvPr/>
        </p:nvSpPr>
        <p:spPr>
          <a:xfrm>
            <a:off x="694857" y="6397720"/>
            <a:ext cx="5531243" cy="152349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17" b="1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9pPr>
          </a:lstStyle>
          <a:p>
            <a:pPr algn="l" rtl="0"/>
            <a:r>
              <a:rPr lang="en-US" sz="9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©2024 Quantoom Biosciences. All Rights Reserved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5ADAE1D-29A0-7249-A7FA-43F228376C79}"/>
              </a:ext>
            </a:extLst>
          </p:cNvPr>
          <p:cNvSpPr txBox="1"/>
          <p:nvPr/>
        </p:nvSpPr>
        <p:spPr>
          <a:xfrm>
            <a:off x="1288415" y="1786430"/>
            <a:ext cx="3095740" cy="18199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400" b="1">
                <a:solidFill>
                  <a:schemeClr val="bg2"/>
                </a:solidFill>
                <a:latin typeface="+mj-lt"/>
                <a:sym typeface="+mn-lt"/>
              </a:rPr>
              <a:t>Thank you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for your 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attention!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4E4AB41-C0E0-FED8-388E-E495460CCBB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453699" y="4498118"/>
            <a:ext cx="2765172" cy="66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51265010"/>
      </p:ext>
    </p:extLst>
  </p:cSld>
  <p:clrMapOvr>
    <a:masterClrMapping/>
  </p:clrMapOvr>
</p:sldLayout>
</file>

<file path=ppt/slideLayouts/slideLayout11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6CE7D5-CF57-46EF-B807-FDD0502418D4}" type="datetimeFigureOut">
              <a:rPr lang="en-US" smtClean="0"/>
              <a:t>7/23/2025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30EA680-D336-4FF7-8B7A-9848BB0A1C32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8771847"/>
      </p:ext>
    </p:extLst>
  </p:cSld>
  <p:clrMapOvr>
    <a:masterClrMapping/>
  </p:clrMapOvr>
</p:sldLayout>
</file>

<file path=ppt/slideLayouts/slideLayout11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F110E32-8FAE-D8CB-025D-615628A1DCF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1345" r="11835"/>
          <a:stretch/>
        </p:blipFill>
        <p:spPr>
          <a:xfrm>
            <a:off x="6346921" y="0"/>
            <a:ext cx="5843523" cy="6858000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C650E258-5023-DC25-0787-5E7B8F450D9F}"/>
              </a:ext>
            </a:extLst>
          </p:cNvPr>
          <p:cNvSpPr/>
          <p:nvPr/>
        </p:nvSpPr>
        <p:spPr>
          <a:xfrm rot="16200000">
            <a:off x="5839683" y="507236"/>
            <a:ext cx="6857998" cy="5843524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>
                  <a:alpha val="91091"/>
                </a:srgbClr>
              </a:gs>
              <a:gs pos="93000">
                <a:srgbClr val="EE9C58">
                  <a:alpha val="60608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AA5374B-021B-F051-A7D4-DB2A88E1078E}"/>
              </a:ext>
            </a:extLst>
          </p:cNvPr>
          <p:cNvSpPr txBox="1"/>
          <p:nvPr/>
        </p:nvSpPr>
        <p:spPr>
          <a:xfrm>
            <a:off x="6869179" y="6011544"/>
            <a:ext cx="479900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RNA Production Reinvented</a:t>
            </a:r>
          </a:p>
        </p:txBody>
      </p:sp>
      <p:sp>
        <p:nvSpPr>
          <p:cNvPr id="25" name="Location, date">
            <a:extLst>
              <a:ext uri="{FF2B5EF4-FFF2-40B4-BE49-F238E27FC236}">
                <a16:creationId xmlns:a16="http://schemas.microsoft.com/office/drawing/2014/main" id="{5838076B-EA3B-EEE1-55D4-4C33F68869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146" y="4790903"/>
            <a:ext cx="4645354" cy="193899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defTabSz="914400" fontAlgn="base">
              <a:spcBef>
                <a:spcPts val="300"/>
              </a:spcBef>
              <a:spcAft>
                <a:spcPct val="0"/>
              </a:spcAft>
              <a:buClrTx/>
              <a:buSzPct val="100000"/>
            </a:pPr>
            <a:r>
              <a:rPr lang="en-US"/>
              <a:t>Location, date of presentation (month, day, year)</a:t>
            </a:r>
          </a:p>
        </p:txBody>
      </p:sp>
      <p:sp>
        <p:nvSpPr>
          <p:cNvPr id="26" name="Project name">
            <a:extLst>
              <a:ext uri="{FF2B5EF4-FFF2-40B4-BE49-F238E27FC236}">
                <a16:creationId xmlns:a16="http://schemas.microsoft.com/office/drawing/2014/main" id="{9D7AA6F1-8C69-E2A2-F1AA-59A46B8CA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8146" y="2255644"/>
            <a:ext cx="5483554" cy="57554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>
                <a:gradFill>
                  <a:gsLst>
                    <a:gs pos="0">
                      <a:srgbClr val="EA7601"/>
                    </a:gs>
                    <a:gs pos="97000">
                      <a:srgbClr val="EE9C58"/>
                    </a:gs>
                  </a:gsLst>
                  <a:lin ang="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lvl="0" fontAlgn="auto">
              <a:lnSpc>
                <a:spcPct val="85000"/>
              </a:lnSpc>
              <a:spcAft>
                <a:spcPts val="0"/>
              </a:spcAft>
            </a:pPr>
            <a:r>
              <a:rPr lang="en-US"/>
              <a:t>Project name or title</a:t>
            </a:r>
          </a:p>
        </p:txBody>
      </p:sp>
      <p:sp>
        <p:nvSpPr>
          <p:cNvPr id="32" name="Type of document">
            <a:extLst>
              <a:ext uri="{FF2B5EF4-FFF2-40B4-BE49-F238E27FC236}">
                <a16:creationId xmlns:a16="http://schemas.microsoft.com/office/drawing/2014/main" id="{948C286B-795D-7157-6224-C5525EF09A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146" y="3775746"/>
            <a:ext cx="4645354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defTabSz="914423" fontAlgn="base">
              <a:lnSpc>
                <a:spcPct val="100000"/>
              </a:lnSpc>
              <a:spcAft>
                <a:spcPct val="0"/>
              </a:spcAft>
              <a:buClrTx/>
              <a:buSzPct val="100000"/>
            </a:pPr>
            <a:r>
              <a:rPr lang="en-US"/>
              <a:t>Type of document</a:t>
            </a:r>
            <a:br>
              <a:rPr lang="en-US"/>
            </a:br>
            <a:r>
              <a:rPr lang="en-US"/>
              <a:t>(max. 2 lines)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A840E34-2F01-21D9-DF7D-A9AB557B8B38}"/>
              </a:ext>
            </a:extLst>
          </p:cNvPr>
          <p:cNvSpPr txBox="1"/>
          <p:nvPr/>
        </p:nvSpPr>
        <p:spPr>
          <a:xfrm>
            <a:off x="498145" y="6332393"/>
            <a:ext cx="5346935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 – (version 1.0 – 12/03/2025)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E0CD489F-87AB-F73C-46B0-2A17A2214A27}"/>
              </a:ext>
            </a:extLst>
          </p:cNvPr>
          <p:cNvCxnSpPr>
            <a:cxnSpLocks/>
          </p:cNvCxnSpPr>
          <p:nvPr/>
        </p:nvCxnSpPr>
        <p:spPr>
          <a:xfrm>
            <a:off x="7398491" y="6026207"/>
            <a:ext cx="0" cy="360047"/>
          </a:xfrm>
          <a:prstGeom prst="line">
            <a:avLst/>
          </a:prstGeom>
          <a:ln w="22225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Image 41">
            <a:extLst>
              <a:ext uri="{FF2B5EF4-FFF2-40B4-BE49-F238E27FC236}">
                <a16:creationId xmlns:a16="http://schemas.microsoft.com/office/drawing/2014/main" id="{78550CD2-7816-6CDA-F373-A73AA7609D3A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/>
          <a:stretch/>
        </p:blipFill>
        <p:spPr>
          <a:xfrm>
            <a:off x="498146" y="508848"/>
            <a:ext cx="3116621" cy="74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8639762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2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personne, intérieur, plancher, gens&#10;&#10;Description générée automatiquement">
            <a:extLst>
              <a:ext uri="{FF2B5EF4-FFF2-40B4-BE49-F238E27FC236}">
                <a16:creationId xmlns:a16="http://schemas.microsoft.com/office/drawing/2014/main" id="{AC76766E-F5B6-C715-8048-E9CAA0E989F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140" y="6350"/>
            <a:ext cx="5783860" cy="685165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0298773" y="6459431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10321924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6" name="Rectangle : avec coins arrondis en haut 5">
            <a:extLst>
              <a:ext uri="{FF2B5EF4-FFF2-40B4-BE49-F238E27FC236}">
                <a16:creationId xmlns:a16="http://schemas.microsoft.com/office/drawing/2014/main" id="{BEB20C4D-599B-1768-C875-798AFBE040CF}"/>
              </a:ext>
            </a:extLst>
          </p:cNvPr>
          <p:cNvSpPr/>
          <p:nvPr/>
        </p:nvSpPr>
        <p:spPr>
          <a:xfrm>
            <a:off x="6408139" y="0"/>
            <a:ext cx="5783860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>
                  <a:alpha val="90241"/>
                </a:srgbClr>
              </a:gs>
              <a:gs pos="97000">
                <a:srgbClr val="EE9C58">
                  <a:alpha val="87945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F83AFC3-06D3-2058-2E70-532D1CED3BBC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90767"/>
            <a:ext cx="1573961" cy="37984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B561F7B-3279-0202-0DA9-A0C01566CFBB}"/>
              </a:ext>
            </a:extLst>
          </p:cNvPr>
          <p:cNvSpPr txBox="1"/>
          <p:nvPr/>
        </p:nvSpPr>
        <p:spPr>
          <a:xfrm>
            <a:off x="6413499" y="2859613"/>
            <a:ext cx="5778501" cy="113877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400"/>
              </a:spcBef>
              <a:buSzPct val="100000"/>
            </a:pPr>
            <a:r>
              <a:rPr lang="fr-FR" sz="8000">
                <a:solidFill>
                  <a:schemeClr val="bg2">
                    <a:alpha val="2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9932336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1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_One line 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">
            <a:extLst>
              <a:ext uri="{FF2B5EF4-FFF2-40B4-BE49-F238E27FC236}">
                <a16:creationId xmlns:a16="http://schemas.microsoft.com/office/drawing/2014/main" id="{CD32A043-A9C2-E20E-68DB-E47DA99C5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80" y="358454"/>
            <a:ext cx="9480266" cy="33194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One line title with subtitle</a:t>
            </a:r>
          </a:p>
        </p:txBody>
      </p:sp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RNA Production Reinvented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A0E695-9763-034E-2834-3F4F88D6DC63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11" name="Rectangle : coins arrondis 65">
            <a:extLst>
              <a:ext uri="{FF2B5EF4-FFF2-40B4-BE49-F238E27FC236}">
                <a16:creationId xmlns:a16="http://schemas.microsoft.com/office/drawing/2014/main" id="{EDB343D5-C414-78B1-5BCF-CD117E86FC9B}"/>
              </a:ext>
            </a:extLst>
          </p:cNvPr>
          <p:cNvSpPr/>
          <p:nvPr/>
        </p:nvSpPr>
        <p:spPr>
          <a:xfrm>
            <a:off x="470443" y="1115316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23B3439B-C894-924E-17C5-4FF757AE3A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492" y="709809"/>
            <a:ext cx="9571754" cy="29527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add</a:t>
            </a:r>
            <a:r>
              <a:rPr lang="fr-FR"/>
              <a:t> </a:t>
            </a:r>
            <a:r>
              <a:rPr lang="fr-FR" err="1"/>
              <a:t>subtitle</a:t>
            </a:r>
            <a:endParaRPr lang="fr-FR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B80BAA4D-45FA-5758-A1B5-27BAC9C6E6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10185400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5566423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1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4_One line title withou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5EB2CA-9F91-EE8F-F902-774442CD64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6" name="Rectangle : coins arrondis 65">
            <a:extLst>
              <a:ext uri="{FF2B5EF4-FFF2-40B4-BE49-F238E27FC236}">
                <a16:creationId xmlns:a16="http://schemas.microsoft.com/office/drawing/2014/main" id="{2A463BD9-4894-D9CC-FD85-6F0AEA182CD9}"/>
              </a:ext>
            </a:extLst>
          </p:cNvPr>
          <p:cNvSpPr/>
          <p:nvPr/>
        </p:nvSpPr>
        <p:spPr>
          <a:xfrm>
            <a:off x="469980" y="790481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B7933992-DB39-0133-A3C1-9BEB2402A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79" y="358454"/>
            <a:ext cx="9549091" cy="33194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One line title without subtitle</a:t>
            </a:r>
          </a:p>
        </p:txBody>
      </p:sp>
      <p:sp>
        <p:nvSpPr>
          <p:cNvPr id="15" name="Espace réservé du texte 29">
            <a:extLst>
              <a:ext uri="{FF2B5EF4-FFF2-40B4-BE49-F238E27FC236}">
                <a16:creationId xmlns:a16="http://schemas.microsoft.com/office/drawing/2014/main" id="{C9736670-95E6-3E91-2E69-91A0592ADE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79" y="1271646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  <p:sp>
        <p:nvSpPr>
          <p:cNvPr id="5" name="ZoneTexte 7">
            <a:extLst>
              <a:ext uri="{FF2B5EF4-FFF2-40B4-BE49-F238E27FC236}">
                <a16:creationId xmlns:a16="http://schemas.microsoft.com/office/drawing/2014/main" id="{B69E96FB-71AF-68D3-B769-FAB10EA73A70}"/>
              </a:ext>
            </a:extLst>
          </p:cNvPr>
          <p:cNvSpPr txBox="1"/>
          <p:nvPr userDrawn="1"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RNA Production Reinvented</a:t>
            </a:r>
          </a:p>
        </p:txBody>
      </p:sp>
    </p:spTree>
    <p:extLst>
      <p:ext uri="{BB962C8B-B14F-4D97-AF65-F5344CB8AC3E}">
        <p14:creationId xmlns:p14="http://schemas.microsoft.com/office/powerpoint/2010/main" val="15694078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1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5_Two lines 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49978762-3C80-AC8E-FD54-DD07598112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492" y="1004112"/>
            <a:ext cx="9467944" cy="29527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add</a:t>
            </a:r>
            <a:r>
              <a:rPr lang="fr-FR"/>
              <a:t> </a:t>
            </a:r>
            <a:r>
              <a:rPr lang="fr-FR" err="1"/>
              <a:t>subtitle</a:t>
            </a:r>
            <a:endParaRPr lang="fr-FR"/>
          </a:p>
        </p:txBody>
      </p:sp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5EB2CA-9F91-EE8F-F902-774442CD64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10" name="Rectangle : coins arrondis 65">
            <a:extLst>
              <a:ext uri="{FF2B5EF4-FFF2-40B4-BE49-F238E27FC236}">
                <a16:creationId xmlns:a16="http://schemas.microsoft.com/office/drawing/2014/main" id="{435FCB53-0268-4163-1710-C8D3A8D00B57}"/>
              </a:ext>
            </a:extLst>
          </p:cNvPr>
          <p:cNvSpPr/>
          <p:nvPr/>
        </p:nvSpPr>
        <p:spPr>
          <a:xfrm>
            <a:off x="469980" y="1453519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BD35EBEB-1938-A2B4-D71A-CD291B0F4C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80" y="336285"/>
            <a:ext cx="9376456" cy="66782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Two lines title with subtitle - Two lines title with subtitle - Two lines title with subtitle - Two lines title with subtitle </a:t>
            </a:r>
          </a:p>
        </p:txBody>
      </p:sp>
      <p:sp>
        <p:nvSpPr>
          <p:cNvPr id="15" name="Espace réservé du texte 29">
            <a:extLst>
              <a:ext uri="{FF2B5EF4-FFF2-40B4-BE49-F238E27FC236}">
                <a16:creationId xmlns:a16="http://schemas.microsoft.com/office/drawing/2014/main" id="{3D6EE075-5155-2F55-0F7E-D4834548BB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828997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  <p:sp>
        <p:nvSpPr>
          <p:cNvPr id="5" name="ZoneTexte 7">
            <a:extLst>
              <a:ext uri="{FF2B5EF4-FFF2-40B4-BE49-F238E27FC236}">
                <a16:creationId xmlns:a16="http://schemas.microsoft.com/office/drawing/2014/main" id="{949997C2-7E9F-A244-C7E3-2D6306B60E8F}"/>
              </a:ext>
            </a:extLst>
          </p:cNvPr>
          <p:cNvSpPr txBox="1"/>
          <p:nvPr userDrawn="1"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RNA Production Reinvented</a:t>
            </a:r>
          </a:p>
        </p:txBody>
      </p:sp>
    </p:spTree>
    <p:extLst>
      <p:ext uri="{BB962C8B-B14F-4D97-AF65-F5344CB8AC3E}">
        <p14:creationId xmlns:p14="http://schemas.microsoft.com/office/powerpoint/2010/main" val="1624660421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1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6_Two lines title withou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5EB2CA-9F91-EE8F-F902-774442CD6491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6" name="Rectangle : coins arrondis 65">
            <a:extLst>
              <a:ext uri="{FF2B5EF4-FFF2-40B4-BE49-F238E27FC236}">
                <a16:creationId xmlns:a16="http://schemas.microsoft.com/office/drawing/2014/main" id="{4881803B-9E83-F475-9249-EE7868AA72B9}"/>
              </a:ext>
            </a:extLst>
          </p:cNvPr>
          <p:cNvSpPr/>
          <p:nvPr/>
        </p:nvSpPr>
        <p:spPr>
          <a:xfrm>
            <a:off x="469980" y="1141918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0D32B428-8BE3-8ABC-6354-9D91ABFC61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80" y="336285"/>
            <a:ext cx="9376456" cy="66782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Two lines title without subtitle - Two lines title without subtitle - Two lines title without subtitle - Two lines title without subtitle </a:t>
            </a:r>
          </a:p>
        </p:txBody>
      </p:sp>
      <p:sp>
        <p:nvSpPr>
          <p:cNvPr id="13" name="Espace réservé du texte 29">
            <a:extLst>
              <a:ext uri="{FF2B5EF4-FFF2-40B4-BE49-F238E27FC236}">
                <a16:creationId xmlns:a16="http://schemas.microsoft.com/office/drawing/2014/main" id="{73838DE3-BD14-0C15-53EB-FC5C2A230E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00" y="1660525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  <p:sp>
        <p:nvSpPr>
          <p:cNvPr id="5" name="ZoneTexte 7">
            <a:extLst>
              <a:ext uri="{FF2B5EF4-FFF2-40B4-BE49-F238E27FC236}">
                <a16:creationId xmlns:a16="http://schemas.microsoft.com/office/drawing/2014/main" id="{E34E8ECE-9C53-4D5F-2122-232D9AAEB709}"/>
              </a:ext>
            </a:extLst>
          </p:cNvPr>
          <p:cNvSpPr txBox="1"/>
          <p:nvPr userDrawn="1"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RNA Production Reinvented</a:t>
            </a:r>
          </a:p>
        </p:txBody>
      </p:sp>
    </p:spTree>
    <p:extLst>
      <p:ext uri="{BB962C8B-B14F-4D97-AF65-F5344CB8AC3E}">
        <p14:creationId xmlns:p14="http://schemas.microsoft.com/office/powerpoint/2010/main" val="137956877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1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7_Empty_with_links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4F6F2FCC-4261-453C-82D7-E135395B53F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>
              <a:spcBef>
                <a:spcPts val="400"/>
              </a:spcBef>
            </a:pPr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5" name="RbReference" hidden="1">
            <a:extLst>
              <a:ext uri="{FF2B5EF4-FFF2-40B4-BE49-F238E27FC236}">
                <a16:creationId xmlns:a16="http://schemas.microsoft.com/office/drawing/2014/main" id="{E902F32F-9C5A-4996-836B-55DAB2CF4CDE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pic>
        <p:nvPicPr>
          <p:cNvPr id="3" name="Image 2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5884F11E-4758-DEE8-B70B-04BBCDE3301B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sp>
        <p:nvSpPr>
          <p:cNvPr id="6" name="ZoneTexte 5">
            <a:extLst>
              <a:ext uri="{FF2B5EF4-FFF2-40B4-BE49-F238E27FC236}">
                <a16:creationId xmlns:a16="http://schemas.microsoft.com/office/drawing/2014/main" id="{E7DCC686-9F81-16B2-C32F-4DD27316899D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cxnSp>
        <p:nvCxnSpPr>
          <p:cNvPr id="11" name="Straight Connector 5">
            <a:extLst>
              <a:ext uri="{FF2B5EF4-FFF2-40B4-BE49-F238E27FC236}">
                <a16:creationId xmlns:a16="http://schemas.microsoft.com/office/drawing/2014/main" id="{267EB251-D5D3-2201-A3D2-F98748BAC8E4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Espace réservé du texte 29">
            <a:extLst>
              <a:ext uri="{FF2B5EF4-FFF2-40B4-BE49-F238E27FC236}">
                <a16:creationId xmlns:a16="http://schemas.microsoft.com/office/drawing/2014/main" id="{063353DA-FB4A-9CD4-6A53-DBAA9D15B34E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10185400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  <p:sp>
        <p:nvSpPr>
          <p:cNvPr id="7" name="ZoneTexte 7">
            <a:extLst>
              <a:ext uri="{FF2B5EF4-FFF2-40B4-BE49-F238E27FC236}">
                <a16:creationId xmlns:a16="http://schemas.microsoft.com/office/drawing/2014/main" id="{10C1464A-013C-AEE3-0AB7-A6FB29001909}"/>
              </a:ext>
            </a:extLst>
          </p:cNvPr>
          <p:cNvSpPr txBox="1"/>
          <p:nvPr userDrawn="1"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RNA Production Reinvented</a:t>
            </a:r>
          </a:p>
        </p:txBody>
      </p:sp>
    </p:spTree>
    <p:extLst>
      <p:ext uri="{BB962C8B-B14F-4D97-AF65-F5344CB8AC3E}">
        <p14:creationId xmlns:p14="http://schemas.microsoft.com/office/powerpoint/2010/main" val="42391431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26B43"/>
          </p15:clr>
        </p15:guide>
        <p15:guide id="2" orient="horz" pos="3974">
          <p15:clr>
            <a:srgbClr val="F26B43"/>
          </p15:clr>
        </p15:guide>
      </p15:sldGuideLst>
    </p:ext>
  </p:extLst>
</p:sldLayout>
</file>

<file path=ppt/slideLayouts/slideLayout1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8_Empty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4F6F2FCC-4261-453C-82D7-E135395B53FC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>
              <a:spcBef>
                <a:spcPts val="400"/>
              </a:spcBef>
            </a:pPr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5" name="RbReference" hidden="1">
            <a:extLst>
              <a:ext uri="{FF2B5EF4-FFF2-40B4-BE49-F238E27FC236}">
                <a16:creationId xmlns:a16="http://schemas.microsoft.com/office/drawing/2014/main" id="{E902F32F-9C5A-4996-836B-55DAB2CF4CDE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7DCC686-9F81-16B2-C32F-4DD27316899D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cxnSp>
        <p:nvCxnSpPr>
          <p:cNvPr id="11" name="Straight Connector 5">
            <a:extLst>
              <a:ext uri="{FF2B5EF4-FFF2-40B4-BE49-F238E27FC236}">
                <a16:creationId xmlns:a16="http://schemas.microsoft.com/office/drawing/2014/main" id="{267EB251-D5D3-2201-A3D2-F98748BAC8E4}"/>
              </a:ext>
            </a:extLst>
          </p:cNvPr>
          <p:cNvCxnSpPr>
            <a:cxnSpLocks/>
          </p:cNvCxnSpPr>
          <p:nvPr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Espace réservé du texte 29">
            <a:extLst>
              <a:ext uri="{FF2B5EF4-FFF2-40B4-BE49-F238E27FC236}">
                <a16:creationId xmlns:a16="http://schemas.microsoft.com/office/drawing/2014/main" id="{944682D7-FE96-A0DF-5D67-486C8EA069BD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10185400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  <p:sp>
        <p:nvSpPr>
          <p:cNvPr id="4" name="ZoneTexte 7">
            <a:extLst>
              <a:ext uri="{FF2B5EF4-FFF2-40B4-BE49-F238E27FC236}">
                <a16:creationId xmlns:a16="http://schemas.microsoft.com/office/drawing/2014/main" id="{F0D461BA-8773-332C-D907-B75B0E0D488B}"/>
              </a:ext>
            </a:extLst>
          </p:cNvPr>
          <p:cNvSpPr txBox="1"/>
          <p:nvPr userDrawn="1"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RNA Production Reinvented</a:t>
            </a:r>
          </a:p>
        </p:txBody>
      </p:sp>
    </p:spTree>
    <p:extLst>
      <p:ext uri="{BB962C8B-B14F-4D97-AF65-F5344CB8AC3E}">
        <p14:creationId xmlns:p14="http://schemas.microsoft.com/office/powerpoint/2010/main" val="313676470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346">
          <p15:clr>
            <a:srgbClr val="F26B43"/>
          </p15:clr>
        </p15:guide>
        <p15:guide id="2" orient="horz" pos="3974">
          <p15:clr>
            <a:srgbClr val="F26B43"/>
          </p15:clr>
        </p15:guide>
      </p15:sldGuideLst>
    </p:ext>
  </p:extLst>
</p:sldLayout>
</file>

<file path=ppt/slideLayouts/slideLayout1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9_Orange_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0298773" y="6459431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/>
        </p:nvSpPr>
        <p:spPr>
          <a:xfrm>
            <a:off x="10321924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6" name="Rectangle : avec coins arrondis en haut 5">
            <a:extLst>
              <a:ext uri="{FF2B5EF4-FFF2-40B4-BE49-F238E27FC236}">
                <a16:creationId xmlns:a16="http://schemas.microsoft.com/office/drawing/2014/main" id="{BEB20C4D-599B-1768-C875-798AFBE040CF}"/>
              </a:ext>
            </a:extLst>
          </p:cNvPr>
          <p:cNvSpPr/>
          <p:nvPr/>
        </p:nvSpPr>
        <p:spPr>
          <a:xfrm>
            <a:off x="9606986" y="0"/>
            <a:ext cx="2585013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F83AFC3-06D3-2058-2E70-532D1CED3BBC}"/>
              </a:ext>
            </a:extLst>
          </p:cNvPr>
          <p:cNvPicPr>
            <a:picLocks noChangeAspect="1"/>
          </p:cNvPicPr>
          <p:nvPr/>
        </p:nvPicPr>
        <p:blipFill>
          <a:blip r:embed="rId5"/>
          <a:srcRect/>
          <a:stretch/>
        </p:blipFill>
        <p:spPr>
          <a:xfrm>
            <a:off x="10321924" y="290766"/>
            <a:ext cx="1573961" cy="379849"/>
          </a:xfrm>
          <a:prstGeom prst="rect">
            <a:avLst/>
          </a:prstGeom>
        </p:spPr>
      </p:pic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CF7CA25A-54C4-63FE-E34E-22B92D125AB3}"/>
              </a:ext>
            </a:extLst>
          </p:cNvPr>
          <p:cNvPicPr>
            <a:picLocks noChangeAspect="1"/>
          </p:cNvPicPr>
          <p:nvPr/>
        </p:nvPicPr>
        <p:blipFill rotWithShape="1">
          <a:blip r:embed="rId6">
            <a:alphaModFix amt="19000"/>
          </a:blip>
          <a:srcRect l="-907" t="-3115" r="44590" b="-2865"/>
          <a:stretch/>
        </p:blipFill>
        <p:spPr>
          <a:xfrm rot="10800000" flipH="1">
            <a:off x="9606986" y="1658506"/>
            <a:ext cx="2585014" cy="5199493"/>
          </a:xfrm>
          <a:prstGeom prst="rect">
            <a:avLst/>
          </a:prstGeom>
        </p:spPr>
      </p:pic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210E721-1105-C3FB-C210-0C3A543FDE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8519641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1915627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12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0_Divid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01</a:t>
            </a:r>
          </a:p>
        </p:txBody>
      </p:sp>
      <p:pic>
        <p:nvPicPr>
          <p:cNvPr id="8" name="Image 7" descr="Une image contenant intérieur, Équipement médical, médical, Laboratoire&#10;&#10;Description générée automatiquement">
            <a:extLst>
              <a:ext uri="{FF2B5EF4-FFF2-40B4-BE49-F238E27FC236}">
                <a16:creationId xmlns:a16="http://schemas.microsoft.com/office/drawing/2014/main" id="{172EB2A4-5388-CFDE-78B7-AC17A89A5163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8389" r="6902"/>
          <a:stretch/>
        </p:blipFill>
        <p:spPr>
          <a:xfrm>
            <a:off x="5524501" y="0"/>
            <a:ext cx="6667499" cy="6863667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A427AD-6992-5BA0-FAA4-1A9AC009874D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75555169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2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1_Divid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02</a:t>
            </a:r>
          </a:p>
        </p:txBody>
      </p:sp>
      <p:pic>
        <p:nvPicPr>
          <p:cNvPr id="5" name="Image 4" descr="Une image contenant intérieur, Équipement médical, mur, machine&#10;&#10;Description générée automatiquement">
            <a:extLst>
              <a:ext uri="{FF2B5EF4-FFF2-40B4-BE49-F238E27FC236}">
                <a16:creationId xmlns:a16="http://schemas.microsoft.com/office/drawing/2014/main" id="{D2B3EA4C-3254-3C66-1B38-3DA8DF91DF38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t="15832" r="9703" b="24229"/>
          <a:stretch/>
        </p:blipFill>
        <p:spPr>
          <a:xfrm>
            <a:off x="5524500" y="0"/>
            <a:ext cx="6667500" cy="664422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6CA1D5-E772-512C-E1BE-4A1657A93F4A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149867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3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2_Divider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intérieur, mur, conception&#10;&#10;Description générée automatiquement">
            <a:extLst>
              <a:ext uri="{FF2B5EF4-FFF2-40B4-BE49-F238E27FC236}">
                <a16:creationId xmlns:a16="http://schemas.microsoft.com/office/drawing/2014/main" id="{CC380277-C328-69B8-AD23-047D627D8029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30546" r="14128" b="14571"/>
          <a:stretch/>
        </p:blipFill>
        <p:spPr>
          <a:xfrm>
            <a:off x="5524500" y="0"/>
            <a:ext cx="6667499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6CA1D5-E772-512C-E1BE-4A1657A93F4A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0653519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3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3_Divider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pic>
        <p:nvPicPr>
          <p:cNvPr id="9" name="Image 8" descr="Une image contenant personne, habits, intérieur, Équipement médical&#10;&#10;Description générée automatiquement">
            <a:extLst>
              <a:ext uri="{FF2B5EF4-FFF2-40B4-BE49-F238E27FC236}">
                <a16:creationId xmlns:a16="http://schemas.microsoft.com/office/drawing/2014/main" id="{D03864C4-82A9-B900-DAE3-BE48C499CBA6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5885" r="9725" b="-198"/>
          <a:stretch/>
        </p:blipFill>
        <p:spPr>
          <a:xfrm>
            <a:off x="5524500" y="-1"/>
            <a:ext cx="6667499" cy="6871623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809F33-7AF1-21FF-632B-18E16AEF8312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0442182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3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4_Divi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81DDF0-1A43-00F2-103C-7D5CA8D301E5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15987" t="-189" r="19789" b="189"/>
          <a:stretch/>
        </p:blipFill>
        <p:spPr>
          <a:xfrm>
            <a:off x="5524499" y="0"/>
            <a:ext cx="6667499" cy="6901542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2" name="Title Placeholder">
            <a:extLst>
              <a:ext uri="{FF2B5EF4-FFF2-40B4-BE49-F238E27FC236}">
                <a16:creationId xmlns:a16="http://schemas.microsoft.com/office/drawing/2014/main" id="{7F55FC4F-1A9E-FB6C-F7B1-53D7DC6576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10" name="Espace réservé du texte 23">
            <a:extLst>
              <a:ext uri="{FF2B5EF4-FFF2-40B4-BE49-F238E27FC236}">
                <a16:creationId xmlns:a16="http://schemas.microsoft.com/office/drawing/2014/main" id="{F45F7876-4BB0-EBDA-826C-BD1247062E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0D2D75-443F-1AD5-711E-59EC3644C6C0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2041063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3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6_Divi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pic>
        <p:nvPicPr>
          <p:cNvPr id="9" name="Image 8" descr="Une image contenant plein air, ciel, Véhicule terrestre, véhicule&#10;&#10;Description générée automatiquement">
            <a:extLst>
              <a:ext uri="{FF2B5EF4-FFF2-40B4-BE49-F238E27FC236}">
                <a16:creationId xmlns:a16="http://schemas.microsoft.com/office/drawing/2014/main" id="{34D9B36E-A11F-3E20-7729-92C950EEFCC0}"/>
              </a:ext>
            </a:extLst>
          </p:cNvPr>
          <p:cNvPicPr>
            <a:picLocks noChangeAspect="1"/>
          </p:cNvPicPr>
          <p:nvPr/>
        </p:nvPicPr>
        <p:blipFill rotWithShape="1">
          <a:blip r:embed="rId7"/>
          <a:srcRect l="27379" t="1799" r="15322" b="9660"/>
          <a:stretch/>
        </p:blipFill>
        <p:spPr>
          <a:xfrm>
            <a:off x="5524500" y="1"/>
            <a:ext cx="6667500" cy="6858000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2" name="Title Placeholder">
            <a:extLst>
              <a:ext uri="{FF2B5EF4-FFF2-40B4-BE49-F238E27FC236}">
                <a16:creationId xmlns:a16="http://schemas.microsoft.com/office/drawing/2014/main" id="{FB8A864E-60E2-E314-7595-273AFD4C74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4" name="Espace réservé du texte 23">
            <a:extLst>
              <a:ext uri="{FF2B5EF4-FFF2-40B4-BE49-F238E27FC236}">
                <a16:creationId xmlns:a16="http://schemas.microsoft.com/office/drawing/2014/main" id="{CB73C208-DCFB-B055-44C7-722504A3523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593671-329C-709E-99AF-A11DF23E5612}"/>
              </a:ext>
            </a:extLst>
          </p:cNvPr>
          <p:cNvSpPr/>
          <p:nvPr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4169865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34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End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B97FF8E5-6F5A-5E52-5049-9DFC3DFC0823}"/>
              </a:ext>
            </a:extLst>
          </p:cNvPr>
          <p:cNvSpPr/>
          <p:nvPr/>
        </p:nvSpPr>
        <p:spPr>
          <a:xfrm>
            <a:off x="-1" y="-2"/>
            <a:ext cx="6096002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DFB537A-14C1-4A99-A0AB-577285203B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362818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DFB537A-14C1-4A99-A0AB-577285203B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AFBE7898-B299-412B-B64C-61CDD731524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 rtl="0">
              <a:spcBef>
                <a:spcPts val="400"/>
              </a:spcBef>
            </a:pPr>
            <a:endParaRPr lang="en-US" sz="12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952B8B-A761-4E78-996B-01506914A32C}"/>
              </a:ext>
            </a:extLst>
          </p:cNvPr>
          <p:cNvSpPr txBox="1">
            <a:spLocks/>
          </p:cNvSpPr>
          <p:nvPr/>
        </p:nvSpPr>
        <p:spPr>
          <a:xfrm>
            <a:off x="694857" y="6397720"/>
            <a:ext cx="5531243" cy="152349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17" b="1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9pPr>
          </a:lstStyle>
          <a:p>
            <a:pPr algn="l" rtl="0"/>
            <a:r>
              <a:rPr lang="en-US" sz="9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©2025 Quantoom Biosciences. All Rights Reserved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5ADAE1D-29A0-7249-A7FA-43F228376C79}"/>
              </a:ext>
            </a:extLst>
          </p:cNvPr>
          <p:cNvSpPr txBox="1"/>
          <p:nvPr/>
        </p:nvSpPr>
        <p:spPr>
          <a:xfrm>
            <a:off x="1288416" y="2463606"/>
            <a:ext cx="3095740" cy="18199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400" b="1">
                <a:solidFill>
                  <a:schemeClr val="bg2"/>
                </a:solidFill>
                <a:latin typeface="+mj-lt"/>
                <a:sym typeface="+mn-lt"/>
              </a:rPr>
              <a:t>Thank you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for your 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attention!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48BD276-B713-078F-C042-A12176DE36E7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7357479" y="2996213"/>
            <a:ext cx="3601750" cy="86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86470523"/>
      </p:ext>
    </p:extLst>
  </p:cSld>
  <p:clrMapOvr>
    <a:masterClrMapping/>
  </p:clrMapOvr>
</p:sldLayout>
</file>

<file path=ppt/slideLayouts/slideLayout13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>
  <p:cSld name="1_End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B97FF8E5-6F5A-5E52-5049-9DFC3DFC0823}"/>
              </a:ext>
            </a:extLst>
          </p:cNvPr>
          <p:cNvSpPr/>
          <p:nvPr/>
        </p:nvSpPr>
        <p:spPr>
          <a:xfrm>
            <a:off x="-1" y="-2"/>
            <a:ext cx="6096002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DFB537A-14C1-4A99-A0AB-577285203B6E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362818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DFB537A-14C1-4A99-A0AB-577285203B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AFBE7898-B299-412B-B64C-61CDD7315240}"/>
              </a:ext>
            </a:extLst>
          </p:cNvPr>
          <p:cNvSpPr/>
          <p:nvPr>
            <p:custDataLst>
              <p:tags r:id="rId2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 rtl="0">
              <a:spcBef>
                <a:spcPts val="400"/>
              </a:spcBef>
            </a:pPr>
            <a:endParaRPr lang="en-US" sz="12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952B8B-A761-4E78-996B-01506914A32C}"/>
              </a:ext>
            </a:extLst>
          </p:cNvPr>
          <p:cNvSpPr txBox="1">
            <a:spLocks/>
          </p:cNvSpPr>
          <p:nvPr/>
        </p:nvSpPr>
        <p:spPr>
          <a:xfrm>
            <a:off x="694857" y="6397720"/>
            <a:ext cx="5531243" cy="152349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17" b="1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9pPr>
          </a:lstStyle>
          <a:p>
            <a:pPr algn="l" rtl="0"/>
            <a:r>
              <a:rPr lang="en-US" sz="9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©2025 Quantoom Biosciences. All Rights Reserved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5ADAE1D-29A0-7249-A7FA-43F228376C79}"/>
              </a:ext>
            </a:extLst>
          </p:cNvPr>
          <p:cNvSpPr txBox="1"/>
          <p:nvPr/>
        </p:nvSpPr>
        <p:spPr>
          <a:xfrm>
            <a:off x="1288415" y="1786430"/>
            <a:ext cx="3095740" cy="18199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400" b="1">
                <a:solidFill>
                  <a:schemeClr val="bg2"/>
                </a:solidFill>
                <a:latin typeface="+mj-lt"/>
                <a:sym typeface="+mn-lt"/>
              </a:rPr>
              <a:t>Thank you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for your 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attention!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4E4AB41-C0E0-FED8-388E-E495460CCBB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/>
          <a:stretch/>
        </p:blipFill>
        <p:spPr>
          <a:xfrm>
            <a:off x="1453699" y="4498118"/>
            <a:ext cx="2765172" cy="66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86582605"/>
      </p:ext>
    </p:extLst>
  </p:cSld>
  <p:clrMapOvr>
    <a:masterClrMapping/>
  </p:clrMapOvr>
</p:sldLayout>
</file>

<file path=ppt/slideLayouts/slideLayout13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Divider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 descr="Une image contenant Police, texte, capture d’écran, Graphique&#10;&#10;Description générée automatiquement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tretch>
            <a:fillRect/>
          </a:stretch>
        </p:blipFill>
        <p:spPr>
          <a:xfrm>
            <a:off x="570474" y="332907"/>
            <a:ext cx="1973532" cy="649621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 userDrawn="1"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 userDrawn="1"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 userDrawn="1"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 userDrawn="1"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 userDrawn="1"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 userDrawn="1"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 userDrawn="1"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 userDrawn="1"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 userDrawn="1"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 userDrawn="1"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pic>
        <p:nvPicPr>
          <p:cNvPr id="9" name="Image 8" descr="Une image contenant personne, habits, intérieur, Équipement médical&#10;&#10;Description générée automatiquement">
            <a:extLst>
              <a:ext uri="{FF2B5EF4-FFF2-40B4-BE49-F238E27FC236}">
                <a16:creationId xmlns:a16="http://schemas.microsoft.com/office/drawing/2014/main" id="{D03864C4-82A9-B900-DAE3-BE48C499CB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25885" r="9725" b="-198"/>
          <a:stretch/>
        </p:blipFill>
        <p:spPr>
          <a:xfrm>
            <a:off x="5524500" y="-1"/>
            <a:ext cx="6667499" cy="6871623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 userDrawn="1"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809F33-7AF1-21FF-632B-18E16AEF8312}"/>
              </a:ext>
            </a:extLst>
          </p:cNvPr>
          <p:cNvSpPr/>
          <p:nvPr userDrawn="1"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995840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37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ustom Layou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E43483CD-B081-52F6-0694-E127171947F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00414133"/>
              </p:ext>
            </p:ext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43483CD-B081-52F6-0694-E127171947F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Rectangle: Rounded Corners 12">
            <a:extLst>
              <a:ext uri="{FF2B5EF4-FFF2-40B4-BE49-F238E27FC236}">
                <a16:creationId xmlns:a16="http://schemas.microsoft.com/office/drawing/2014/main" id="{6D26587B-41B2-635B-7A0D-57608918DDC2}"/>
              </a:ext>
            </a:extLst>
          </p:cNvPr>
          <p:cNvSpPr/>
          <p:nvPr userDrawn="1"/>
        </p:nvSpPr>
        <p:spPr>
          <a:xfrm>
            <a:off x="473682" y="1411358"/>
            <a:ext cx="3008716" cy="4921700"/>
          </a:xfrm>
          <a:prstGeom prst="roundRect">
            <a:avLst>
              <a:gd name="adj" fmla="val 4114"/>
            </a:avLst>
          </a:prstGeom>
          <a:solidFill>
            <a:schemeClr val="bg2"/>
          </a:solidFill>
          <a:ln w="1270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>
              <a:solidFill>
                <a:schemeClr val="tx1"/>
              </a:solidFill>
              <a:sym typeface="+mn-lt"/>
            </a:endParaRPr>
          </a:p>
        </p:txBody>
      </p:sp>
      <p:sp>
        <p:nvSpPr>
          <p:cNvPr id="6" name="Rectangle: Top Corners Rounded 13">
            <a:extLst>
              <a:ext uri="{FF2B5EF4-FFF2-40B4-BE49-F238E27FC236}">
                <a16:creationId xmlns:a16="http://schemas.microsoft.com/office/drawing/2014/main" id="{D68AA2DB-836E-063B-6169-B3AAC89EBF4D}"/>
              </a:ext>
            </a:extLst>
          </p:cNvPr>
          <p:cNvSpPr/>
          <p:nvPr userDrawn="1"/>
        </p:nvSpPr>
        <p:spPr>
          <a:xfrm>
            <a:off x="469980" y="1411357"/>
            <a:ext cx="3012418" cy="387407"/>
          </a:xfrm>
          <a:prstGeom prst="round2SameRect">
            <a:avLst>
              <a:gd name="adj1" fmla="val 21029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>
              <a:solidFill>
                <a:schemeClr val="tx1"/>
              </a:solidFill>
              <a:sym typeface="+mn-lt"/>
            </a:endParaRPr>
          </a:p>
        </p:txBody>
      </p:sp>
      <p:pic>
        <p:nvPicPr>
          <p:cNvPr id="8" name="Graphic 7" descr="Scientist female with solid fill">
            <a:extLst>
              <a:ext uri="{FF2B5EF4-FFF2-40B4-BE49-F238E27FC236}">
                <a16:creationId xmlns:a16="http://schemas.microsoft.com/office/drawing/2014/main" id="{866747B3-E6A5-669C-9E1C-30CD1EF06F9A}"/>
              </a:ext>
            </a:extLst>
          </p:cNvPr>
          <p:cNvPicPr>
            <a:picLocks noChangeAspect="1"/>
          </p:cNvPicPr>
          <p:nvPr userDrawn="1"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584261" y="4637658"/>
            <a:ext cx="274320" cy="274320"/>
          </a:xfrm>
          <a:prstGeom prst="rect">
            <a:avLst/>
          </a:prstGeom>
        </p:spPr>
      </p:pic>
      <p:pic>
        <p:nvPicPr>
          <p:cNvPr id="9" name="Graphic 8" descr="Germ with solid fill">
            <a:extLst>
              <a:ext uri="{FF2B5EF4-FFF2-40B4-BE49-F238E27FC236}">
                <a16:creationId xmlns:a16="http://schemas.microsoft.com/office/drawing/2014/main" id="{FBFF5F15-CD53-5F11-984E-3651B9A9970A}"/>
              </a:ext>
            </a:extLst>
          </p:cNvPr>
          <p:cNvPicPr>
            <a:picLocks noChangeAspect="1"/>
          </p:cNvPicPr>
          <p:nvPr userDrawn="1"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553442" y="3440755"/>
            <a:ext cx="274320" cy="274320"/>
          </a:xfrm>
          <a:prstGeom prst="rect">
            <a:avLst/>
          </a:prstGeom>
        </p:spPr>
      </p:pic>
      <p:pic>
        <p:nvPicPr>
          <p:cNvPr id="10" name="Graphic 9" descr="Building with solid fill">
            <a:extLst>
              <a:ext uri="{FF2B5EF4-FFF2-40B4-BE49-F238E27FC236}">
                <a16:creationId xmlns:a16="http://schemas.microsoft.com/office/drawing/2014/main" id="{4F5F420C-3D4D-4B7C-30EF-DF4CD2D2968C}"/>
              </a:ext>
            </a:extLst>
          </p:cNvPr>
          <p:cNvPicPr>
            <a:picLocks noChangeAspect="1"/>
          </p:cNvPicPr>
          <p:nvPr userDrawn="1"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>
            <a:off x="556697" y="1994395"/>
            <a:ext cx="274320" cy="274320"/>
          </a:xfrm>
          <a:prstGeom prst="rect">
            <a:avLst/>
          </a:prstGeom>
        </p:spPr>
      </p:pic>
      <p:pic>
        <p:nvPicPr>
          <p:cNvPr id="11" name="Graphic 10" descr="South America with solid fill">
            <a:extLst>
              <a:ext uri="{FF2B5EF4-FFF2-40B4-BE49-F238E27FC236}">
                <a16:creationId xmlns:a16="http://schemas.microsoft.com/office/drawing/2014/main" id="{37D4F3FF-3C26-9DE2-BD9E-92051EA9CE9A}"/>
              </a:ext>
            </a:extLst>
          </p:cNvPr>
          <p:cNvPicPr>
            <a:picLocks noChangeAspect="1"/>
          </p:cNvPicPr>
          <p:nvPr userDrawn="1"/>
        </p:nvPicPr>
        <p:blipFill>
          <a:blip r:embed="rId11">
            <a:extLs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553442" y="4077045"/>
            <a:ext cx="274320" cy="274320"/>
          </a:xfrm>
          <a:prstGeom prst="rect">
            <a:avLst/>
          </a:prstGeom>
        </p:spPr>
      </p:pic>
      <p:sp>
        <p:nvSpPr>
          <p:cNvPr id="13" name="TextBox 12">
            <a:extLst>
              <a:ext uri="{FF2B5EF4-FFF2-40B4-BE49-F238E27FC236}">
                <a16:creationId xmlns:a16="http://schemas.microsoft.com/office/drawing/2014/main" id="{867066AB-217A-6051-3C6C-15AB6C00F9CE}"/>
              </a:ext>
            </a:extLst>
          </p:cNvPr>
          <p:cNvSpPr txBox="1"/>
          <p:nvPr userDrawn="1"/>
        </p:nvSpPr>
        <p:spPr>
          <a:xfrm>
            <a:off x="526729" y="1454346"/>
            <a:ext cx="2902623" cy="30142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/>
          <a:p>
            <a:pPr algn="ctr" fontAlgn="auto">
              <a:lnSpc>
                <a:spcPct val="120000"/>
              </a:lnSpc>
              <a:spcAft>
                <a:spcPts val="0"/>
              </a:spcAft>
            </a:pPr>
            <a:r>
              <a:rPr lang="fr-BE" sz="1800" noProof="1">
                <a:solidFill>
                  <a:schemeClr val="bg2"/>
                </a:solidFill>
                <a:latin typeface="+mj-lt"/>
              </a:rPr>
              <a:t>ABOUT THE CUSTOMER</a:t>
            </a:r>
          </a:p>
        </p:txBody>
      </p:sp>
      <p:sp>
        <p:nvSpPr>
          <p:cNvPr id="14" name="Text Placeholder 86">
            <a:extLst>
              <a:ext uri="{FF2B5EF4-FFF2-40B4-BE49-F238E27FC236}">
                <a16:creationId xmlns:a16="http://schemas.microsoft.com/office/drawing/2014/main" id="{4709469A-6BF8-56B3-BF0A-2603FFF66A2B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908679" y="1951441"/>
            <a:ext cx="2469879" cy="1333986"/>
          </a:xfrm>
          <a:prstGeom prst="rect">
            <a:avLst/>
          </a:prstGeom>
        </p:spPr>
        <p:txBody>
          <a:bodyPr wrap="square">
            <a:noAutofit/>
          </a:bodyPr>
          <a:lstStyle>
            <a:lvl1pPr>
              <a:lnSpc>
                <a:spcPct val="120000"/>
              </a:lnSpc>
              <a:defRPr sz="1200"/>
            </a:lvl1pPr>
          </a:lstStyle>
          <a:p>
            <a:pPr lvl="0"/>
            <a:r>
              <a:rPr lang="en-US"/>
              <a:t>Company details : name, segment (</a:t>
            </a:r>
            <a:r>
              <a:rPr lang="en-US" err="1"/>
              <a:t>acad</a:t>
            </a:r>
            <a:r>
              <a:rPr lang="en-US"/>
              <a:t>, biotech, CDMO, biopharma), mRNA portfolio maturity (</a:t>
            </a:r>
            <a:r>
              <a:rPr lang="en-US" err="1"/>
              <a:t>PhI</a:t>
            </a:r>
            <a:r>
              <a:rPr lang="en-US"/>
              <a:t>, II, III) commercial product ?</a:t>
            </a:r>
          </a:p>
        </p:txBody>
      </p:sp>
      <p:sp>
        <p:nvSpPr>
          <p:cNvPr id="15" name="Text Placeholder 86">
            <a:extLst>
              <a:ext uri="{FF2B5EF4-FFF2-40B4-BE49-F238E27FC236}">
                <a16:creationId xmlns:a16="http://schemas.microsoft.com/office/drawing/2014/main" id="{6F35D9BA-CA7E-13BC-2801-29F6316F1789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902215" y="3434247"/>
            <a:ext cx="2476343" cy="51488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20000"/>
              </a:lnSpc>
              <a:defRPr sz="1200"/>
            </a:lvl1pPr>
          </a:lstStyle>
          <a:p>
            <a:pPr lvl="0"/>
            <a:r>
              <a:rPr lang="en-US"/>
              <a:t>Application (P Vx, T Vx, PCV,…)</a:t>
            </a:r>
          </a:p>
          <a:p>
            <a:pPr lvl="0"/>
            <a:r>
              <a:rPr lang="en-US"/>
              <a:t>Modality (mRNA / </a:t>
            </a:r>
            <a:r>
              <a:rPr lang="en-US" err="1"/>
              <a:t>saRNA</a:t>
            </a:r>
            <a:r>
              <a:rPr lang="en-US"/>
              <a:t>)</a:t>
            </a:r>
          </a:p>
        </p:txBody>
      </p:sp>
      <p:sp>
        <p:nvSpPr>
          <p:cNvPr id="16" name="Text Placeholder 86">
            <a:extLst>
              <a:ext uri="{FF2B5EF4-FFF2-40B4-BE49-F238E27FC236}">
                <a16:creationId xmlns:a16="http://schemas.microsoft.com/office/drawing/2014/main" id="{649AA4C8-0833-458F-C201-8CE651D19F82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908677" y="4637658"/>
            <a:ext cx="2488467" cy="514885"/>
          </a:xfrm>
          <a:prstGeom prst="rect">
            <a:avLst/>
          </a:prstGeom>
        </p:spPr>
        <p:txBody>
          <a:bodyPr wrap="square">
            <a:spAutoFit/>
          </a:bodyPr>
          <a:lstStyle>
            <a:lvl1pPr algn="l">
              <a:lnSpc>
                <a:spcPct val="120000"/>
              </a:lnSpc>
              <a:defRPr sz="1200"/>
            </a:lvl1pPr>
          </a:lstStyle>
          <a:p>
            <a:pPr lvl="0"/>
            <a:r>
              <a:rPr lang="en-US"/>
              <a:t>Job Desc of Key customer people Involved in the deal’s success.</a:t>
            </a: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4A5CBB96-6051-5A8C-B146-AF171275971D}"/>
              </a:ext>
            </a:extLst>
          </p:cNvPr>
          <p:cNvSpPr txBox="1"/>
          <p:nvPr userDrawn="1"/>
        </p:nvSpPr>
        <p:spPr>
          <a:xfrm>
            <a:off x="908677" y="3835517"/>
            <a:ext cx="1180693" cy="32050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auto">
              <a:lnSpc>
                <a:spcPct val="100000"/>
              </a:lnSpc>
              <a:spcAft>
                <a:spcPts val="0"/>
              </a:spcAft>
            </a:pPr>
            <a:endParaRPr lang="fr-BE" b="0" noProof="1">
              <a:latin typeface="+mj-lt"/>
            </a:endParaRPr>
          </a:p>
        </p:txBody>
      </p:sp>
      <p:sp>
        <p:nvSpPr>
          <p:cNvPr id="19" name="Text Placeholder 86">
            <a:extLst>
              <a:ext uri="{FF2B5EF4-FFF2-40B4-BE49-F238E27FC236}">
                <a16:creationId xmlns:a16="http://schemas.microsoft.com/office/drawing/2014/main" id="{A240CB64-EB00-471B-DDF2-558808AA999A}"/>
              </a:ext>
            </a:extLst>
          </p:cNvPr>
          <p:cNvSpPr>
            <a:spLocks noGrp="1"/>
          </p:cNvSpPr>
          <p:nvPr>
            <p:ph type="body" sz="quarter" idx="40" hasCustomPrompt="1"/>
          </p:nvPr>
        </p:nvSpPr>
        <p:spPr>
          <a:xfrm>
            <a:off x="902215" y="4049680"/>
            <a:ext cx="2488467" cy="51488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20000"/>
              </a:lnSpc>
              <a:defRPr sz="1200"/>
            </a:lvl1pPr>
          </a:lstStyle>
          <a:p>
            <a:pPr marL="0" marR="0" lvl="0" indent="0" algn="l" defTabSz="112544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arrow" pitchFamily="34" charset="0"/>
              <a:buNone/>
              <a:tabLst/>
              <a:defRPr/>
            </a:pPr>
            <a:r>
              <a:rPr lang="en-US"/>
              <a:t>Location: City, (State), Country</a:t>
            </a:r>
          </a:p>
          <a:p>
            <a:pPr marL="0" marR="0" lvl="0" indent="0" algn="l" defTabSz="1125444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arrow" pitchFamily="34" charset="0"/>
              <a:buNone/>
              <a:tabLst/>
              <a:defRPr/>
            </a:pPr>
            <a:r>
              <a:rPr lang="en-US"/>
              <a:t>Sales Region</a:t>
            </a:r>
          </a:p>
        </p:txBody>
      </p:sp>
      <p:sp>
        <p:nvSpPr>
          <p:cNvPr id="20" name="Title 1">
            <a:extLst>
              <a:ext uri="{FF2B5EF4-FFF2-40B4-BE49-F238E27FC236}">
                <a16:creationId xmlns:a16="http://schemas.microsoft.com/office/drawing/2014/main" id="{4582EBA4-F7FC-325C-1F16-37EBDAC392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570950" y="358454"/>
            <a:ext cx="8379295" cy="331949"/>
          </a:xfrm>
        </p:spPr>
        <p:txBody>
          <a:bodyPr wrap="none" lIns="91440" tIns="0" rIns="0" bIns="0"/>
          <a:lstStyle/>
          <a:p>
            <a:endParaRPr lang="en-US"/>
          </a:p>
        </p:txBody>
      </p:sp>
      <p:sp>
        <p:nvSpPr>
          <p:cNvPr id="21" name="Text Placeholder 2">
            <a:extLst>
              <a:ext uri="{FF2B5EF4-FFF2-40B4-BE49-F238E27FC236}">
                <a16:creationId xmlns:a16="http://schemas.microsoft.com/office/drawing/2014/main" id="{BA05DAE2-A645-233F-519B-8196A60AD471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570950" y="709809"/>
            <a:ext cx="8379296" cy="295275"/>
          </a:xfrm>
          <a:prstGeom prst="rect">
            <a:avLst/>
          </a:prstGeom>
        </p:spPr>
        <p:txBody>
          <a:bodyPr wrap="none" lIns="91440" tIns="0" rIns="0" bIns="0"/>
          <a:lstStyle/>
          <a:p>
            <a:endParaRPr lang="en-US"/>
          </a:p>
        </p:txBody>
      </p:sp>
      <p:sp>
        <p:nvSpPr>
          <p:cNvPr id="22" name="Rectangle : coins arrondis 65">
            <a:extLst>
              <a:ext uri="{FF2B5EF4-FFF2-40B4-BE49-F238E27FC236}">
                <a16:creationId xmlns:a16="http://schemas.microsoft.com/office/drawing/2014/main" id="{E7ECCA3E-627A-3812-66B3-0F4B8EE2F54C}"/>
              </a:ext>
            </a:extLst>
          </p:cNvPr>
          <p:cNvSpPr/>
          <p:nvPr userDrawn="1"/>
        </p:nvSpPr>
        <p:spPr>
          <a:xfrm>
            <a:off x="469980" y="1141918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cxnSp>
        <p:nvCxnSpPr>
          <p:cNvPr id="23" name="Straight Connector 5">
            <a:extLst>
              <a:ext uri="{FF2B5EF4-FFF2-40B4-BE49-F238E27FC236}">
                <a16:creationId xmlns:a16="http://schemas.microsoft.com/office/drawing/2014/main" id="{38D7E240-BD8D-2A06-6718-0F415B93EB75}"/>
              </a:ext>
            </a:extLst>
          </p:cNvPr>
          <p:cNvCxnSpPr>
            <a:cxnSpLocks/>
          </p:cNvCxnSpPr>
          <p:nvPr userDrawn="1"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5" name="Rectangle: Rounded Corners 37">
            <a:extLst>
              <a:ext uri="{FF2B5EF4-FFF2-40B4-BE49-F238E27FC236}">
                <a16:creationId xmlns:a16="http://schemas.microsoft.com/office/drawing/2014/main" id="{43A5CB3B-AACF-6653-C187-AA3CA0264239}"/>
              </a:ext>
            </a:extLst>
          </p:cNvPr>
          <p:cNvSpPr>
            <a:spLocks/>
          </p:cNvSpPr>
          <p:nvPr userDrawn="1"/>
        </p:nvSpPr>
        <p:spPr>
          <a:xfrm>
            <a:off x="3940688" y="2295770"/>
            <a:ext cx="7745485" cy="4037288"/>
          </a:xfrm>
          <a:prstGeom prst="roundRect">
            <a:avLst>
              <a:gd name="adj" fmla="val 1393"/>
            </a:avLst>
          </a:prstGeom>
          <a:solidFill>
            <a:schemeClr val="bg2"/>
          </a:solidFill>
          <a:ln w="6350">
            <a:noFill/>
          </a:ln>
          <a:effectLst>
            <a:outerShdw blurRad="76200" sx="101000" sy="101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>
              <a:solidFill>
                <a:schemeClr val="tx1"/>
              </a:solidFill>
              <a:sym typeface="+mn-lt"/>
            </a:endParaRPr>
          </a:p>
        </p:txBody>
      </p:sp>
      <p:sp>
        <p:nvSpPr>
          <p:cNvPr id="26" name="Rectangle: Rounded Corners 37">
            <a:extLst>
              <a:ext uri="{FF2B5EF4-FFF2-40B4-BE49-F238E27FC236}">
                <a16:creationId xmlns:a16="http://schemas.microsoft.com/office/drawing/2014/main" id="{AEC8E646-6155-632C-5B49-76994F5CC2F8}"/>
              </a:ext>
            </a:extLst>
          </p:cNvPr>
          <p:cNvSpPr>
            <a:spLocks/>
          </p:cNvSpPr>
          <p:nvPr userDrawn="1"/>
        </p:nvSpPr>
        <p:spPr>
          <a:xfrm>
            <a:off x="3940688" y="1406784"/>
            <a:ext cx="7745485" cy="790144"/>
          </a:xfrm>
          <a:prstGeom prst="roundRect">
            <a:avLst>
              <a:gd name="adj" fmla="val 6735"/>
            </a:avLst>
          </a:prstGeom>
          <a:solidFill>
            <a:schemeClr val="bg2"/>
          </a:solidFill>
          <a:ln w="6350">
            <a:noFill/>
          </a:ln>
          <a:effectLst>
            <a:outerShdw blurRad="76200" sx="101000" sy="101000" algn="ctr" rotWithShape="0">
              <a:prstClr val="black">
                <a:alpha val="2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>
              <a:solidFill>
                <a:schemeClr val="tx1"/>
              </a:solidFill>
              <a:sym typeface="+mn-lt"/>
            </a:endParaRPr>
          </a:p>
        </p:txBody>
      </p:sp>
      <p:pic>
        <p:nvPicPr>
          <p:cNvPr id="27" name="Graphic 26" descr="Contract with solid fill">
            <a:extLst>
              <a:ext uri="{FF2B5EF4-FFF2-40B4-BE49-F238E27FC236}">
                <a16:creationId xmlns:a16="http://schemas.microsoft.com/office/drawing/2014/main" id="{731DCD6E-4466-0D3E-15B9-31A6DF6E0195}"/>
              </a:ext>
            </a:extLst>
          </p:cNvPr>
          <p:cNvPicPr>
            <a:picLocks noChangeAspect="1"/>
          </p:cNvPicPr>
          <p:nvPr userDrawn="1"/>
        </p:nvPicPr>
        <p:blipFill>
          <a:blip r:embed="rId13">
            <a:extLst>
              <a:ext uri="{96DAC541-7B7A-43D3-8B79-37D633B846F1}">
                <asvg:svgBlip xmlns:asvg="http://schemas.microsoft.com/office/drawing/2016/SVG/main" r:embed="rId14"/>
              </a:ext>
            </a:extLst>
          </a:blip>
          <a:stretch>
            <a:fillRect/>
          </a:stretch>
        </p:blipFill>
        <p:spPr>
          <a:xfrm>
            <a:off x="5329165" y="1618976"/>
            <a:ext cx="365760" cy="365760"/>
          </a:xfrm>
          <a:prstGeom prst="rect">
            <a:avLst/>
          </a:prstGeom>
        </p:spPr>
      </p:pic>
      <p:sp>
        <p:nvSpPr>
          <p:cNvPr id="28" name="TextBox 27">
            <a:extLst>
              <a:ext uri="{FF2B5EF4-FFF2-40B4-BE49-F238E27FC236}">
                <a16:creationId xmlns:a16="http://schemas.microsoft.com/office/drawing/2014/main" id="{09BA6FD9-E44C-5B4D-E9AB-6EE230B855DD}"/>
              </a:ext>
            </a:extLst>
          </p:cNvPr>
          <p:cNvSpPr txBox="1"/>
          <p:nvPr userDrawn="1"/>
        </p:nvSpPr>
        <p:spPr>
          <a:xfrm>
            <a:off x="5754854" y="1517679"/>
            <a:ext cx="1379328" cy="200952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/>
          <a:p>
            <a:pPr algn="l" fontAlgn="auto">
              <a:lnSpc>
                <a:spcPct val="120000"/>
              </a:lnSpc>
              <a:spcAft>
                <a:spcPts val="0"/>
              </a:spcAft>
            </a:pPr>
            <a:r>
              <a:rPr lang="fr-BE" b="1" noProof="1">
                <a:latin typeface="+mj-lt"/>
              </a:rPr>
              <a:t>PO Received</a:t>
            </a:r>
            <a:endParaRPr lang="en-US" b="1" noProof="1">
              <a:latin typeface="+mj-lt"/>
            </a:endParaRPr>
          </a:p>
        </p:txBody>
      </p:sp>
      <p:sp>
        <p:nvSpPr>
          <p:cNvPr id="29" name="Textframe 1098.94378210.8271">
            <a:extLst>
              <a:ext uri="{FF2B5EF4-FFF2-40B4-BE49-F238E27FC236}">
                <a16:creationId xmlns:a16="http://schemas.microsoft.com/office/drawing/2014/main" id="{F6025F42-04B3-45F6-4503-3CC8341317F0}"/>
              </a:ext>
            </a:extLst>
          </p:cNvPr>
          <p:cNvSpPr txBox="1"/>
          <p:nvPr userDrawn="1"/>
        </p:nvSpPr>
        <p:spPr>
          <a:xfrm>
            <a:off x="4123607" y="1555635"/>
            <a:ext cx="901108" cy="49244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algn="ctr" defTabSz="465922">
              <a:spcBef>
                <a:spcPts val="0"/>
              </a:spcBef>
              <a:buClr>
                <a:srgbClr val="000000"/>
              </a:buClr>
              <a:buSzPct val="100000"/>
              <a:buFont typeface=""/>
              <a:defRPr/>
            </a:pPr>
            <a:r>
              <a:rPr lang="en-US" sz="320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+mj-lt"/>
              </a:rPr>
              <a:t>mini</a:t>
            </a: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6CE93895-B188-290C-702E-B87AF83CA0C4}"/>
              </a:ext>
            </a:extLst>
          </p:cNvPr>
          <p:cNvSpPr txBox="1"/>
          <p:nvPr userDrawn="1"/>
        </p:nvSpPr>
        <p:spPr>
          <a:xfrm>
            <a:off x="4050881" y="2402703"/>
            <a:ext cx="5227692" cy="45677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auto">
              <a:lnSpc>
                <a:spcPts val="2680"/>
              </a:lnSpc>
              <a:spcAft>
                <a:spcPts val="0"/>
              </a:spcAft>
            </a:pPr>
            <a:r>
              <a:rPr lang="fr-BE" sz="2400" noProof="1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+mj-lt"/>
              </a:rPr>
              <a:t>Why Ntensify</a:t>
            </a:r>
            <a:r>
              <a:rPr lang="fr-BE" sz="2400" baseline="30000" noProof="1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+mj-lt"/>
              </a:rPr>
              <a:t>®</a:t>
            </a:r>
            <a:r>
              <a:rPr lang="fr-BE" sz="2400" noProof="1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+mj-lt"/>
              </a:rPr>
              <a:t>?</a:t>
            </a:r>
            <a:endParaRPr lang="en-US" sz="2400" noProof="1">
              <a:gradFill>
                <a:gsLst>
                  <a:gs pos="0">
                    <a:srgbClr val="EA7601"/>
                  </a:gs>
                  <a:gs pos="98000">
                    <a:srgbClr val="EE9C58"/>
                  </a:gs>
                </a:gsLst>
                <a:lin ang="0" scaled="0"/>
              </a:gradFill>
              <a:latin typeface="+mj-lt"/>
            </a:endParaRPr>
          </a:p>
        </p:txBody>
      </p:sp>
      <p:sp>
        <p:nvSpPr>
          <p:cNvPr id="31" name="Text Placeholder 86">
            <a:extLst>
              <a:ext uri="{FF2B5EF4-FFF2-40B4-BE49-F238E27FC236}">
                <a16:creationId xmlns:a16="http://schemas.microsoft.com/office/drawing/2014/main" id="{FE3F7699-7D2C-255E-581C-C1D67980FADB}"/>
              </a:ext>
            </a:extLst>
          </p:cNvPr>
          <p:cNvSpPr>
            <a:spLocks noGrp="1"/>
          </p:cNvSpPr>
          <p:nvPr>
            <p:ph type="body" sz="quarter" idx="20" hasCustomPrompt="1"/>
          </p:nvPr>
        </p:nvSpPr>
        <p:spPr>
          <a:xfrm>
            <a:off x="5754854" y="1765192"/>
            <a:ext cx="1038182" cy="29328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20000"/>
              </a:lnSpc>
              <a:defRPr sz="1200"/>
            </a:lvl1pPr>
          </a:lstStyle>
          <a:p>
            <a:pPr lvl="0"/>
            <a:r>
              <a:rPr lang="en-US"/>
              <a:t>Date</a:t>
            </a:r>
          </a:p>
        </p:txBody>
      </p:sp>
      <p:sp>
        <p:nvSpPr>
          <p:cNvPr id="32" name="Text Placeholder 86">
            <a:extLst>
              <a:ext uri="{FF2B5EF4-FFF2-40B4-BE49-F238E27FC236}">
                <a16:creationId xmlns:a16="http://schemas.microsoft.com/office/drawing/2014/main" id="{AB271F76-D7F4-4A01-9113-36B7F7770A85}"/>
              </a:ext>
            </a:extLst>
          </p:cNvPr>
          <p:cNvSpPr>
            <a:spLocks noGrp="1"/>
          </p:cNvSpPr>
          <p:nvPr>
            <p:ph type="body" sz="quarter" idx="38" hasCustomPrompt="1"/>
          </p:nvPr>
        </p:nvSpPr>
        <p:spPr>
          <a:xfrm>
            <a:off x="4036546" y="2859480"/>
            <a:ext cx="7532326" cy="3242569"/>
          </a:xfrm>
          <a:prstGeom prst="rect">
            <a:avLst/>
          </a:prstGeom>
        </p:spPr>
        <p:txBody>
          <a:bodyPr wrap="square">
            <a:noAutofit/>
          </a:bodyPr>
          <a:lstStyle>
            <a:lvl1pPr marL="171450" indent="-171450">
              <a:lnSpc>
                <a:spcPct val="120000"/>
              </a:lnSpc>
              <a:spcBef>
                <a:spcPts val="300"/>
              </a:spcBef>
              <a:spcAft>
                <a:spcPts val="300"/>
              </a:spcAft>
              <a:buFont typeface="Arial" panose="020B0604020202020204" pitchFamily="34" charset="0"/>
              <a:buChar char="•"/>
              <a:defRPr sz="1200"/>
            </a:lvl1pPr>
            <a:lvl2pPr marL="514350" indent="-282575">
              <a:lnSpc>
                <a:spcPct val="120000"/>
              </a:lnSpc>
              <a:spcBef>
                <a:spcPts val="0"/>
              </a:spcBef>
              <a:buFont typeface="Arial" panose="020B0604020202020204" pitchFamily="34" charset="0"/>
              <a:buChar char="•"/>
              <a:defRPr sz="1050"/>
            </a:lvl2pPr>
          </a:lstStyle>
          <a:p>
            <a:pPr lvl="0"/>
            <a:r>
              <a:rPr lang="en-US"/>
              <a:t>Why did the customer decided to pursue with Quantoom and acquire our Ntensify Technology. </a:t>
            </a:r>
          </a:p>
          <a:p>
            <a:pPr lvl="0"/>
            <a:r>
              <a:rPr lang="en-US"/>
              <a:t>Organize the like / dislike features in the following order : </a:t>
            </a:r>
          </a:p>
          <a:p>
            <a:pPr lvl="1"/>
            <a:r>
              <a:rPr lang="en-US"/>
              <a:t>Company (Quantoom) : as a business partner, do we assist ? / as a supplier, do we deliver ?</a:t>
            </a:r>
          </a:p>
          <a:p>
            <a:pPr lvl="1"/>
            <a:r>
              <a:rPr lang="en-US"/>
              <a:t>Product : mRNA quantity</a:t>
            </a:r>
          </a:p>
          <a:p>
            <a:pPr lvl="1"/>
            <a:r>
              <a:rPr lang="en-US"/>
              <a:t>Product : mRNA quality </a:t>
            </a:r>
          </a:p>
          <a:p>
            <a:pPr lvl="1"/>
            <a:r>
              <a:rPr lang="en-US"/>
              <a:t>Product : convenience / usability</a:t>
            </a:r>
          </a:p>
          <a:p>
            <a:pPr lvl="1"/>
            <a:r>
              <a:rPr lang="en-US"/>
              <a:t>Price : what did you have to do to get the deal ?</a:t>
            </a:r>
          </a:p>
          <a:p>
            <a:pPr lvl="0"/>
            <a:r>
              <a:rPr lang="en-US"/>
              <a:t>Other noteworthy information about the deal that should be known about.</a:t>
            </a:r>
          </a:p>
        </p:txBody>
      </p:sp>
      <p:sp>
        <p:nvSpPr>
          <p:cNvPr id="33" name="TextBox 32">
            <a:extLst>
              <a:ext uri="{FF2B5EF4-FFF2-40B4-BE49-F238E27FC236}">
                <a16:creationId xmlns:a16="http://schemas.microsoft.com/office/drawing/2014/main" id="{DA24A531-66B7-18D0-3324-A9D66C00513D}"/>
              </a:ext>
            </a:extLst>
          </p:cNvPr>
          <p:cNvSpPr txBox="1"/>
          <p:nvPr userDrawn="1"/>
        </p:nvSpPr>
        <p:spPr>
          <a:xfrm>
            <a:off x="7772144" y="1517679"/>
            <a:ext cx="980967" cy="200952"/>
          </a:xfrm>
          <a:prstGeom prst="rect">
            <a:avLst/>
          </a:prstGeom>
        </p:spPr>
        <p:txBody>
          <a:bodyPr vert="horz" wrap="square" lIns="91440" tIns="0" rIns="0" bIns="0" rtlCol="0" anchor="t" anchorCtr="0">
            <a:spAutoFit/>
          </a:bodyPr>
          <a:lstStyle/>
          <a:p>
            <a:pPr algn="l" fontAlgn="auto">
              <a:lnSpc>
                <a:spcPct val="120000"/>
              </a:lnSpc>
              <a:spcAft>
                <a:spcPts val="0"/>
              </a:spcAft>
            </a:pPr>
            <a:r>
              <a:rPr lang="fr-BE" b="1" noProof="1">
                <a:latin typeface="+mj-lt"/>
              </a:rPr>
              <a:t>Sales Cycle</a:t>
            </a:r>
            <a:endParaRPr lang="en-US" b="1" noProof="1">
              <a:latin typeface="+mj-lt"/>
            </a:endParaRPr>
          </a:p>
        </p:txBody>
      </p:sp>
      <p:pic>
        <p:nvPicPr>
          <p:cNvPr id="34" name="Graphic 33" descr="Periodic Graph with solid fill">
            <a:extLst>
              <a:ext uri="{FF2B5EF4-FFF2-40B4-BE49-F238E27FC236}">
                <a16:creationId xmlns:a16="http://schemas.microsoft.com/office/drawing/2014/main" id="{D8525780-3B7B-F779-47E0-FCE8D5D08F1F}"/>
              </a:ext>
            </a:extLst>
          </p:cNvPr>
          <p:cNvPicPr>
            <a:picLocks noChangeAspect="1"/>
          </p:cNvPicPr>
          <p:nvPr userDrawn="1"/>
        </p:nvPicPr>
        <p:blipFill>
          <a:blip r:embed="rId15">
            <a:extLst>
              <a:ext uri="{96DAC541-7B7A-43D3-8B79-37D633B846F1}">
                <asvg:svgBlip xmlns:asvg="http://schemas.microsoft.com/office/drawing/2016/SVG/main" r:embed="rId16"/>
              </a:ext>
            </a:extLst>
          </a:blip>
          <a:stretch>
            <a:fillRect/>
          </a:stretch>
        </p:blipFill>
        <p:spPr>
          <a:xfrm>
            <a:off x="7193124" y="1559417"/>
            <a:ext cx="484878" cy="484878"/>
          </a:xfrm>
          <a:prstGeom prst="rect">
            <a:avLst/>
          </a:prstGeom>
        </p:spPr>
      </p:pic>
      <p:sp>
        <p:nvSpPr>
          <p:cNvPr id="35" name="Text Placeholder 86">
            <a:extLst>
              <a:ext uri="{FF2B5EF4-FFF2-40B4-BE49-F238E27FC236}">
                <a16:creationId xmlns:a16="http://schemas.microsoft.com/office/drawing/2014/main" id="{971209D9-FD1D-C9D8-9E27-DF698F8CAA66}"/>
              </a:ext>
            </a:extLst>
          </p:cNvPr>
          <p:cNvSpPr>
            <a:spLocks noGrp="1"/>
          </p:cNvSpPr>
          <p:nvPr>
            <p:ph type="body" sz="quarter" idx="39" hasCustomPrompt="1"/>
          </p:nvPr>
        </p:nvSpPr>
        <p:spPr>
          <a:xfrm>
            <a:off x="7772144" y="1765192"/>
            <a:ext cx="1038182" cy="293285"/>
          </a:xfrm>
          <a:prstGeom prst="rect">
            <a:avLst/>
          </a:prstGeom>
        </p:spPr>
        <p:txBody>
          <a:bodyPr wrap="square">
            <a:spAutoFit/>
          </a:bodyPr>
          <a:lstStyle>
            <a:lvl1pPr>
              <a:lnSpc>
                <a:spcPct val="120000"/>
              </a:lnSpc>
              <a:defRPr sz="1200"/>
            </a:lvl1pPr>
          </a:lstStyle>
          <a:p>
            <a:pPr lvl="0"/>
            <a:r>
              <a:rPr lang="en-US"/>
              <a:t>Date</a:t>
            </a:r>
          </a:p>
        </p:txBody>
      </p:sp>
      <p:pic>
        <p:nvPicPr>
          <p:cNvPr id="36" name="Image 28" descr="Une image contenant capture d’écran&#10;&#10;Description générée automatiquement">
            <a:extLst>
              <a:ext uri="{FF2B5EF4-FFF2-40B4-BE49-F238E27FC236}">
                <a16:creationId xmlns:a16="http://schemas.microsoft.com/office/drawing/2014/main" id="{FD23FD2D-A392-00C9-AC22-508CE5DE720C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17"/>
          <a:srcRect l="21984" r="21984"/>
          <a:stretch/>
        </p:blipFill>
        <p:spPr>
          <a:xfrm>
            <a:off x="472710" y="178276"/>
            <a:ext cx="1044221" cy="1048726"/>
          </a:xfrm>
          <a:prstGeom prst="rect">
            <a:avLst/>
          </a:prstGeom>
        </p:spPr>
      </p:pic>
      <p:sp>
        <p:nvSpPr>
          <p:cNvPr id="37" name="ZoneTexte 5">
            <a:extLst>
              <a:ext uri="{FF2B5EF4-FFF2-40B4-BE49-F238E27FC236}">
                <a16:creationId xmlns:a16="http://schemas.microsoft.com/office/drawing/2014/main" id="{BA510B16-AC5C-2977-2A3C-58024A5C2866}"/>
              </a:ext>
            </a:extLst>
          </p:cNvPr>
          <p:cNvSpPr txBox="1"/>
          <p:nvPr userDrawn="1"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2" name="ZoneTexte 7">
            <a:extLst>
              <a:ext uri="{FF2B5EF4-FFF2-40B4-BE49-F238E27FC236}">
                <a16:creationId xmlns:a16="http://schemas.microsoft.com/office/drawing/2014/main" id="{7CDFFDB5-3CF8-956B-0539-9AFB2FB99A8A}"/>
              </a:ext>
            </a:extLst>
          </p:cNvPr>
          <p:cNvSpPr txBox="1"/>
          <p:nvPr userDrawn="1"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RNA Production Reinvented</a:t>
            </a:r>
          </a:p>
        </p:txBody>
      </p:sp>
    </p:spTree>
    <p:extLst>
      <p:ext uri="{BB962C8B-B14F-4D97-AF65-F5344CB8AC3E}">
        <p14:creationId xmlns:p14="http://schemas.microsoft.com/office/powerpoint/2010/main" val="477151584"/>
      </p:ext>
    </p:extLst>
  </p:cSld>
  <p:clrMapOvr>
    <a:masterClrMapping/>
  </p:clrMapOvr>
</p:sldLayout>
</file>

<file path=ppt/slideLayouts/slideLayout13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3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F110E32-8FAE-D8CB-025D-615628A1DC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1345" r="11835"/>
          <a:stretch/>
        </p:blipFill>
        <p:spPr>
          <a:xfrm>
            <a:off x="6346921" y="0"/>
            <a:ext cx="5843523" cy="6858000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C650E258-5023-DC25-0787-5E7B8F450D9F}"/>
              </a:ext>
            </a:extLst>
          </p:cNvPr>
          <p:cNvSpPr/>
          <p:nvPr userDrawn="1"/>
        </p:nvSpPr>
        <p:spPr>
          <a:xfrm rot="16200000">
            <a:off x="5839683" y="507236"/>
            <a:ext cx="6857998" cy="5843524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>
                  <a:alpha val="91091"/>
                </a:srgbClr>
              </a:gs>
              <a:gs pos="93000">
                <a:srgbClr val="EE9C58">
                  <a:alpha val="60608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 userDrawn="1"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 userDrawn="1"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 userDrawn="1"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 userDrawn="1"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 userDrawn="1"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 userDrawn="1"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 userDrawn="1"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 userDrawn="1"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 userDrawn="1"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 userDrawn="1"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AA5374B-021B-F051-A7D4-DB2A88E1078E}"/>
              </a:ext>
            </a:extLst>
          </p:cNvPr>
          <p:cNvSpPr txBox="1"/>
          <p:nvPr userDrawn="1"/>
        </p:nvSpPr>
        <p:spPr>
          <a:xfrm>
            <a:off x="6869179" y="6011544"/>
            <a:ext cx="4799009" cy="43088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RNA Production Reinvented</a:t>
            </a:r>
          </a:p>
        </p:txBody>
      </p:sp>
      <p:sp>
        <p:nvSpPr>
          <p:cNvPr id="25" name="Location, date">
            <a:extLst>
              <a:ext uri="{FF2B5EF4-FFF2-40B4-BE49-F238E27FC236}">
                <a16:creationId xmlns:a16="http://schemas.microsoft.com/office/drawing/2014/main" id="{5838076B-EA3B-EEE1-55D4-4C33F68869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146" y="4790903"/>
            <a:ext cx="4645354" cy="193899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defTabSz="914400" fontAlgn="base">
              <a:spcBef>
                <a:spcPts val="300"/>
              </a:spcBef>
              <a:spcAft>
                <a:spcPct val="0"/>
              </a:spcAft>
              <a:buClrTx/>
              <a:buSzPct val="100000"/>
            </a:pPr>
            <a:r>
              <a:rPr lang="en-US"/>
              <a:t>Location, date of presentation (month, day, year)</a:t>
            </a:r>
          </a:p>
        </p:txBody>
      </p:sp>
      <p:sp>
        <p:nvSpPr>
          <p:cNvPr id="26" name="Project name">
            <a:extLst>
              <a:ext uri="{FF2B5EF4-FFF2-40B4-BE49-F238E27FC236}">
                <a16:creationId xmlns:a16="http://schemas.microsoft.com/office/drawing/2014/main" id="{9D7AA6F1-8C69-E2A2-F1AA-59A46B8CA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8146" y="2255644"/>
            <a:ext cx="5483554" cy="57554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>
                <a:gradFill>
                  <a:gsLst>
                    <a:gs pos="0">
                      <a:srgbClr val="EA7601"/>
                    </a:gs>
                    <a:gs pos="97000">
                      <a:srgbClr val="EE9C58"/>
                    </a:gs>
                  </a:gsLst>
                  <a:lin ang="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lvl="0" fontAlgn="auto">
              <a:lnSpc>
                <a:spcPct val="85000"/>
              </a:lnSpc>
              <a:spcAft>
                <a:spcPts val="0"/>
              </a:spcAft>
            </a:pPr>
            <a:r>
              <a:rPr lang="en-US"/>
              <a:t>Project name or title</a:t>
            </a:r>
          </a:p>
        </p:txBody>
      </p:sp>
      <p:sp>
        <p:nvSpPr>
          <p:cNvPr id="32" name="Type of document">
            <a:extLst>
              <a:ext uri="{FF2B5EF4-FFF2-40B4-BE49-F238E27FC236}">
                <a16:creationId xmlns:a16="http://schemas.microsoft.com/office/drawing/2014/main" id="{948C286B-795D-7157-6224-C5525EF09A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146" y="3775746"/>
            <a:ext cx="4645354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defTabSz="914423" fontAlgn="base">
              <a:lnSpc>
                <a:spcPct val="100000"/>
              </a:lnSpc>
              <a:spcAft>
                <a:spcPct val="0"/>
              </a:spcAft>
              <a:buClrTx/>
              <a:buSzPct val="100000"/>
            </a:pPr>
            <a:r>
              <a:rPr lang="en-US"/>
              <a:t>Type of document</a:t>
            </a:r>
            <a:br>
              <a:rPr lang="en-US"/>
            </a:br>
            <a:r>
              <a:rPr lang="en-US"/>
              <a:t>(max. 2 lines)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A840E34-2F01-21D9-DF7D-A9AB557B8B38}"/>
              </a:ext>
            </a:extLst>
          </p:cNvPr>
          <p:cNvSpPr txBox="1"/>
          <p:nvPr userDrawn="1"/>
        </p:nvSpPr>
        <p:spPr>
          <a:xfrm>
            <a:off x="498146" y="6332393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E0CD489F-87AB-F73C-46B0-2A17A2214A27}"/>
              </a:ext>
            </a:extLst>
          </p:cNvPr>
          <p:cNvCxnSpPr>
            <a:cxnSpLocks/>
          </p:cNvCxnSpPr>
          <p:nvPr userDrawn="1"/>
        </p:nvCxnSpPr>
        <p:spPr>
          <a:xfrm>
            <a:off x="7398491" y="6026207"/>
            <a:ext cx="0" cy="360047"/>
          </a:xfrm>
          <a:prstGeom prst="line">
            <a:avLst/>
          </a:prstGeom>
          <a:ln w="22225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Image 41">
            <a:extLst>
              <a:ext uri="{FF2B5EF4-FFF2-40B4-BE49-F238E27FC236}">
                <a16:creationId xmlns:a16="http://schemas.microsoft.com/office/drawing/2014/main" id="{78550CD2-7816-6CDA-F373-A73AA7609D3A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/>
        </p:blipFill>
        <p:spPr>
          <a:xfrm>
            <a:off x="498146" y="508848"/>
            <a:ext cx="3116621" cy="74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6481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3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age 8">
            <a:extLst>
              <a:ext uri="{FF2B5EF4-FFF2-40B4-BE49-F238E27FC236}">
                <a16:creationId xmlns:a16="http://schemas.microsoft.com/office/drawing/2014/main" id="{4F110E32-8FAE-D8CB-025D-615628A1DCF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1345" r="11835"/>
          <a:stretch/>
        </p:blipFill>
        <p:spPr>
          <a:xfrm>
            <a:off x="6346921" y="0"/>
            <a:ext cx="5843523" cy="6858000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C650E258-5023-DC25-0787-5E7B8F450D9F}"/>
              </a:ext>
            </a:extLst>
          </p:cNvPr>
          <p:cNvSpPr/>
          <p:nvPr userDrawn="1"/>
        </p:nvSpPr>
        <p:spPr>
          <a:xfrm rot="16200000">
            <a:off x="5839683" y="507236"/>
            <a:ext cx="6857998" cy="5843524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>
                  <a:alpha val="91091"/>
                </a:srgbClr>
              </a:gs>
              <a:gs pos="93000">
                <a:srgbClr val="EE9C58">
                  <a:alpha val="60608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 userDrawn="1"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 userDrawn="1"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 userDrawn="1"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 userDrawn="1"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 userDrawn="1"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 userDrawn="1"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 userDrawn="1"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 userDrawn="1"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 userDrawn="1"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 userDrawn="1"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AAA5374B-021B-F051-A7D4-DB2A88E1078E}"/>
              </a:ext>
            </a:extLst>
          </p:cNvPr>
          <p:cNvSpPr txBox="1"/>
          <p:nvPr userDrawn="1"/>
        </p:nvSpPr>
        <p:spPr>
          <a:xfrm>
            <a:off x="6869179" y="5919184"/>
            <a:ext cx="4799009" cy="67710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22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Encapsulation Perfected</a:t>
            </a:r>
          </a:p>
          <a:p>
            <a:pPr algn="r"/>
            <a:r>
              <a:rPr lang="en-US" sz="1600" b="1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Unlocking the Potential of RNA</a:t>
            </a:r>
            <a:endParaRPr lang="en-US" sz="2200" b="1">
              <a:solidFill>
                <a:schemeClr val="bg2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5" name="Location, date">
            <a:extLst>
              <a:ext uri="{FF2B5EF4-FFF2-40B4-BE49-F238E27FC236}">
                <a16:creationId xmlns:a16="http://schemas.microsoft.com/office/drawing/2014/main" id="{5838076B-EA3B-EEE1-55D4-4C33F688695B}"/>
              </a:ext>
            </a:extLst>
          </p:cNvPr>
          <p:cNvSpPr>
            <a:spLocks noGrp="1"/>
          </p:cNvSpPr>
          <p:nvPr>
            <p:ph type="body" sz="quarter" idx="16" hasCustomPrompt="1"/>
          </p:nvPr>
        </p:nvSpPr>
        <p:spPr>
          <a:xfrm>
            <a:off x="498146" y="4790903"/>
            <a:ext cx="4645354" cy="193899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14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defTabSz="914400" fontAlgn="base">
              <a:spcBef>
                <a:spcPts val="300"/>
              </a:spcBef>
              <a:spcAft>
                <a:spcPct val="0"/>
              </a:spcAft>
              <a:buClrTx/>
              <a:buSzPct val="100000"/>
            </a:pPr>
            <a:r>
              <a:rPr lang="en-US"/>
              <a:t>Location, date of presentation (month, day, year)</a:t>
            </a:r>
          </a:p>
        </p:txBody>
      </p:sp>
      <p:sp>
        <p:nvSpPr>
          <p:cNvPr id="26" name="Project name">
            <a:extLst>
              <a:ext uri="{FF2B5EF4-FFF2-40B4-BE49-F238E27FC236}">
                <a16:creationId xmlns:a16="http://schemas.microsoft.com/office/drawing/2014/main" id="{9D7AA6F1-8C69-E2A2-F1AA-59A46B8CA2F6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98146" y="2255644"/>
            <a:ext cx="5483554" cy="575542"/>
          </a:xfrm>
          <a:prstGeom prst="rect">
            <a:avLst/>
          </a:prstGeom>
        </p:spPr>
        <p:txBody>
          <a:bodyPr vert="horz" wrap="square" lIns="0" tIns="0" rIns="0" bIns="0" rtlCol="0" anchor="b" anchorCtr="0">
            <a:spAutoFit/>
          </a:bodyPr>
          <a:lstStyle>
            <a:lvl1pPr>
              <a:defRPr lang="en-US" sz="4400" dirty="0">
                <a:gradFill>
                  <a:gsLst>
                    <a:gs pos="0">
                      <a:srgbClr val="EA7601"/>
                    </a:gs>
                    <a:gs pos="97000">
                      <a:srgbClr val="EE9C58"/>
                    </a:gs>
                  </a:gsLst>
                  <a:lin ang="0" scaled="0"/>
                </a:gradFill>
                <a:latin typeface="+mj-lt"/>
                <a:ea typeface="+mj-ea"/>
                <a:cs typeface="+mj-cs"/>
              </a:defRPr>
            </a:lvl1pPr>
          </a:lstStyle>
          <a:p>
            <a:pPr lvl="0" fontAlgn="auto">
              <a:lnSpc>
                <a:spcPct val="85000"/>
              </a:lnSpc>
              <a:spcAft>
                <a:spcPts val="0"/>
              </a:spcAft>
            </a:pPr>
            <a:r>
              <a:rPr lang="en-US"/>
              <a:t>Project name or title</a:t>
            </a:r>
          </a:p>
        </p:txBody>
      </p:sp>
      <p:sp>
        <p:nvSpPr>
          <p:cNvPr id="32" name="Type of document">
            <a:extLst>
              <a:ext uri="{FF2B5EF4-FFF2-40B4-BE49-F238E27FC236}">
                <a16:creationId xmlns:a16="http://schemas.microsoft.com/office/drawing/2014/main" id="{948C286B-795D-7157-6224-C5525EF09A70}"/>
              </a:ext>
            </a:extLst>
          </p:cNvPr>
          <p:cNvSpPr>
            <a:spLocks noGrp="1"/>
          </p:cNvSpPr>
          <p:nvPr>
            <p:ph type="body" sz="quarter" idx="18" hasCustomPrompt="1"/>
          </p:nvPr>
        </p:nvSpPr>
        <p:spPr>
          <a:xfrm>
            <a:off x="498146" y="3775746"/>
            <a:ext cx="4645354" cy="615553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>
              <a:defRPr lang="en-US" sz="2000" dirty="0" smtClean="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</a:lstStyle>
          <a:p>
            <a:pPr lvl="0" defTabSz="914423" fontAlgn="base">
              <a:lnSpc>
                <a:spcPct val="100000"/>
              </a:lnSpc>
              <a:spcAft>
                <a:spcPct val="0"/>
              </a:spcAft>
              <a:buClrTx/>
              <a:buSzPct val="100000"/>
            </a:pPr>
            <a:r>
              <a:rPr lang="en-US"/>
              <a:t>Type of document</a:t>
            </a:r>
            <a:br>
              <a:rPr lang="en-US"/>
            </a:br>
            <a:r>
              <a:rPr lang="en-US"/>
              <a:t>(max. 2 lines)</a:t>
            </a:r>
          </a:p>
        </p:txBody>
      </p:sp>
      <p:sp>
        <p:nvSpPr>
          <p:cNvPr id="34" name="ZoneTexte 33">
            <a:extLst>
              <a:ext uri="{FF2B5EF4-FFF2-40B4-BE49-F238E27FC236}">
                <a16:creationId xmlns:a16="http://schemas.microsoft.com/office/drawing/2014/main" id="{9A840E34-2F01-21D9-DF7D-A9AB557B8B38}"/>
              </a:ext>
            </a:extLst>
          </p:cNvPr>
          <p:cNvSpPr txBox="1"/>
          <p:nvPr userDrawn="1"/>
        </p:nvSpPr>
        <p:spPr>
          <a:xfrm>
            <a:off x="498146" y="6332393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2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cxnSp>
        <p:nvCxnSpPr>
          <p:cNvPr id="38" name="Connecteur droit 37">
            <a:extLst>
              <a:ext uri="{FF2B5EF4-FFF2-40B4-BE49-F238E27FC236}">
                <a16:creationId xmlns:a16="http://schemas.microsoft.com/office/drawing/2014/main" id="{E0CD489F-87AB-F73C-46B0-2A17A2214A27}"/>
              </a:ext>
            </a:extLst>
          </p:cNvPr>
          <p:cNvCxnSpPr>
            <a:cxnSpLocks/>
          </p:cNvCxnSpPr>
          <p:nvPr userDrawn="1"/>
        </p:nvCxnSpPr>
        <p:spPr>
          <a:xfrm>
            <a:off x="7398491" y="5994166"/>
            <a:ext cx="0" cy="527145"/>
          </a:xfrm>
          <a:prstGeom prst="line">
            <a:avLst/>
          </a:prstGeom>
          <a:ln w="22225">
            <a:solidFill>
              <a:schemeClr val="bg2"/>
            </a:solidFill>
          </a:ln>
          <a:effectLst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2" name="Image 41">
            <a:extLst>
              <a:ext uri="{FF2B5EF4-FFF2-40B4-BE49-F238E27FC236}">
                <a16:creationId xmlns:a16="http://schemas.microsoft.com/office/drawing/2014/main" id="{78550CD2-7816-6CDA-F373-A73AA7609D3A}"/>
              </a:ext>
            </a:extLst>
          </p:cNvPr>
          <p:cNvPicPr>
            <a:picLocks noChangeAspect="1"/>
          </p:cNvPicPr>
          <p:nvPr userDrawn="1"/>
        </p:nvPicPr>
        <p:blipFill>
          <a:blip r:embed="rId7"/>
          <a:srcRect/>
          <a:stretch/>
        </p:blipFill>
        <p:spPr>
          <a:xfrm>
            <a:off x="498146" y="508848"/>
            <a:ext cx="3116621" cy="74898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7087162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1" descr="Une image contenant personne, intérieur, plancher, gens&#10;&#10;Description générée automatiquement">
            <a:extLst>
              <a:ext uri="{FF2B5EF4-FFF2-40B4-BE49-F238E27FC236}">
                <a16:creationId xmlns:a16="http://schemas.microsoft.com/office/drawing/2014/main" id="{AC76766E-F5B6-C715-8048-E9CAA0E989F7}"/>
              </a:ext>
            </a:extLst>
          </p:cNvPr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8140" y="6350"/>
            <a:ext cx="5783860" cy="6851650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 userDrawn="1"/>
        </p:nvCxnSpPr>
        <p:spPr>
          <a:xfrm>
            <a:off x="10298773" y="6459431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 userDrawn="1"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 userDrawn="1"/>
        </p:nvSpPr>
        <p:spPr>
          <a:xfrm>
            <a:off x="10321924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6" name="Rectangle : avec coins arrondis en haut 5">
            <a:extLst>
              <a:ext uri="{FF2B5EF4-FFF2-40B4-BE49-F238E27FC236}">
                <a16:creationId xmlns:a16="http://schemas.microsoft.com/office/drawing/2014/main" id="{BEB20C4D-599B-1768-C875-798AFBE040CF}"/>
              </a:ext>
            </a:extLst>
          </p:cNvPr>
          <p:cNvSpPr/>
          <p:nvPr userDrawn="1"/>
        </p:nvSpPr>
        <p:spPr>
          <a:xfrm>
            <a:off x="6408139" y="0"/>
            <a:ext cx="5783860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>
                  <a:alpha val="90241"/>
                </a:srgbClr>
              </a:gs>
              <a:gs pos="97000">
                <a:srgbClr val="EE9C58">
                  <a:alpha val="87945"/>
                </a:srgbClr>
              </a:gs>
            </a:gsLst>
            <a:lin ang="270000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F83AFC3-06D3-2058-2E70-532D1CED3BBC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10321924" y="290767"/>
            <a:ext cx="1573961" cy="379849"/>
          </a:xfrm>
          <a:prstGeom prst="rect">
            <a:avLst/>
          </a:prstGeom>
        </p:spPr>
      </p:pic>
      <p:sp>
        <p:nvSpPr>
          <p:cNvPr id="5" name="ZoneTexte 4">
            <a:extLst>
              <a:ext uri="{FF2B5EF4-FFF2-40B4-BE49-F238E27FC236}">
                <a16:creationId xmlns:a16="http://schemas.microsoft.com/office/drawing/2014/main" id="{5B561F7B-3279-0202-0DA9-A0C01566CFBB}"/>
              </a:ext>
            </a:extLst>
          </p:cNvPr>
          <p:cNvSpPr txBox="1"/>
          <p:nvPr userDrawn="1"/>
        </p:nvSpPr>
        <p:spPr>
          <a:xfrm>
            <a:off x="6413499" y="2859613"/>
            <a:ext cx="5778501" cy="1138773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>
              <a:lnSpc>
                <a:spcPct val="90000"/>
              </a:lnSpc>
              <a:spcBef>
                <a:spcPts val="400"/>
              </a:spcBef>
              <a:buSzPct val="100000"/>
            </a:pPr>
            <a:r>
              <a:rPr lang="fr-FR" sz="8000">
                <a:solidFill>
                  <a:schemeClr val="bg2">
                    <a:alpha val="23000"/>
                  </a:schemeClr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AGENDA</a:t>
            </a:r>
          </a:p>
        </p:txBody>
      </p:sp>
    </p:spTree>
    <p:extLst>
      <p:ext uri="{BB962C8B-B14F-4D97-AF65-F5344CB8AC3E}">
        <p14:creationId xmlns:p14="http://schemas.microsoft.com/office/powerpoint/2010/main" val="29631625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1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One line 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Title Placeholder">
            <a:extLst>
              <a:ext uri="{FF2B5EF4-FFF2-40B4-BE49-F238E27FC236}">
                <a16:creationId xmlns:a16="http://schemas.microsoft.com/office/drawing/2014/main" id="{CD32A043-A9C2-E20E-68DB-E47DA99C519E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80" y="358454"/>
            <a:ext cx="9480266" cy="33194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One line title with subtitle</a:t>
            </a:r>
          </a:p>
        </p:txBody>
      </p:sp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 userDrawn="1"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 userDrawn="1"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pic>
        <p:nvPicPr>
          <p:cNvPr id="9" name="Image 8">
            <a:extLst>
              <a:ext uri="{FF2B5EF4-FFF2-40B4-BE49-F238E27FC236}">
                <a16:creationId xmlns:a16="http://schemas.microsoft.com/office/drawing/2014/main" id="{79A0E695-9763-034E-2834-3F4F88D6DC63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11" name="Rectangle : coins arrondis 65">
            <a:extLst>
              <a:ext uri="{FF2B5EF4-FFF2-40B4-BE49-F238E27FC236}">
                <a16:creationId xmlns:a16="http://schemas.microsoft.com/office/drawing/2014/main" id="{EDB343D5-C414-78B1-5BCF-CD117E86FC9B}"/>
              </a:ext>
            </a:extLst>
          </p:cNvPr>
          <p:cNvSpPr/>
          <p:nvPr userDrawn="1"/>
        </p:nvSpPr>
        <p:spPr>
          <a:xfrm>
            <a:off x="470443" y="1115316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6" name="Espace réservé du texte 25">
            <a:extLst>
              <a:ext uri="{FF2B5EF4-FFF2-40B4-BE49-F238E27FC236}">
                <a16:creationId xmlns:a16="http://schemas.microsoft.com/office/drawing/2014/main" id="{23B3439B-C894-924E-17C5-4FF757AE3A36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492" y="709809"/>
            <a:ext cx="9571754" cy="29527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add</a:t>
            </a:r>
            <a:r>
              <a:rPr lang="fr-FR"/>
              <a:t> </a:t>
            </a:r>
            <a:r>
              <a:rPr lang="fr-FR" err="1"/>
              <a:t>subtitle</a:t>
            </a:r>
            <a:endParaRPr lang="fr-FR"/>
          </a:p>
        </p:txBody>
      </p:sp>
      <p:sp>
        <p:nvSpPr>
          <p:cNvPr id="30" name="Espace réservé du texte 29">
            <a:extLst>
              <a:ext uri="{FF2B5EF4-FFF2-40B4-BE49-F238E27FC236}">
                <a16:creationId xmlns:a16="http://schemas.microsoft.com/office/drawing/2014/main" id="{B80BAA4D-45FA-5758-A1B5-27BAC9C6E639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10185400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  <p:sp>
        <p:nvSpPr>
          <p:cNvPr id="2" name="ZoneTexte 7">
            <a:extLst>
              <a:ext uri="{FF2B5EF4-FFF2-40B4-BE49-F238E27FC236}">
                <a16:creationId xmlns:a16="http://schemas.microsoft.com/office/drawing/2014/main" id="{F46D013F-397F-950C-CE4E-9B1AC67FA809}"/>
              </a:ext>
            </a:extLst>
          </p:cNvPr>
          <p:cNvSpPr txBox="1"/>
          <p:nvPr userDrawn="1"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RNA Production Reinvented</a:t>
            </a:r>
          </a:p>
        </p:txBody>
      </p:sp>
    </p:spTree>
    <p:extLst>
      <p:ext uri="{BB962C8B-B14F-4D97-AF65-F5344CB8AC3E}">
        <p14:creationId xmlns:p14="http://schemas.microsoft.com/office/powerpoint/2010/main" val="129757479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1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6_One line title withou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 userDrawn="1"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 userDrawn="1"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5EB2CA-9F91-EE8F-F902-774442CD649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6" name="Rectangle : coins arrondis 65">
            <a:extLst>
              <a:ext uri="{FF2B5EF4-FFF2-40B4-BE49-F238E27FC236}">
                <a16:creationId xmlns:a16="http://schemas.microsoft.com/office/drawing/2014/main" id="{2A463BD9-4894-D9CC-FD85-6F0AEA182CD9}"/>
              </a:ext>
            </a:extLst>
          </p:cNvPr>
          <p:cNvSpPr/>
          <p:nvPr userDrawn="1"/>
        </p:nvSpPr>
        <p:spPr>
          <a:xfrm>
            <a:off x="469980" y="790481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Title Placeholder">
            <a:extLst>
              <a:ext uri="{FF2B5EF4-FFF2-40B4-BE49-F238E27FC236}">
                <a16:creationId xmlns:a16="http://schemas.microsoft.com/office/drawing/2014/main" id="{B7933992-DB39-0133-A3C1-9BEB2402A97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79" y="358454"/>
            <a:ext cx="9549091" cy="33194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One line title without subtitle</a:t>
            </a:r>
          </a:p>
        </p:txBody>
      </p:sp>
      <p:sp>
        <p:nvSpPr>
          <p:cNvPr id="15" name="Espace réservé du texte 29">
            <a:extLst>
              <a:ext uri="{FF2B5EF4-FFF2-40B4-BE49-F238E27FC236}">
                <a16:creationId xmlns:a16="http://schemas.microsoft.com/office/drawing/2014/main" id="{C9736670-95E6-3E91-2E69-91A0592ADEA1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79" y="1271646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  <p:sp>
        <p:nvSpPr>
          <p:cNvPr id="5" name="ZoneTexte 7">
            <a:extLst>
              <a:ext uri="{FF2B5EF4-FFF2-40B4-BE49-F238E27FC236}">
                <a16:creationId xmlns:a16="http://schemas.microsoft.com/office/drawing/2014/main" id="{0FF90946-9FC6-A3C4-2F8F-97297D7D2F78}"/>
              </a:ext>
            </a:extLst>
          </p:cNvPr>
          <p:cNvSpPr txBox="1"/>
          <p:nvPr userDrawn="1"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RNA Production Reinvented</a:t>
            </a:r>
          </a:p>
        </p:txBody>
      </p:sp>
    </p:spTree>
    <p:extLst>
      <p:ext uri="{BB962C8B-B14F-4D97-AF65-F5344CB8AC3E}">
        <p14:creationId xmlns:p14="http://schemas.microsoft.com/office/powerpoint/2010/main" val="854533699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1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7_Two lines title with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Espace réservé du texte 25">
            <a:extLst>
              <a:ext uri="{FF2B5EF4-FFF2-40B4-BE49-F238E27FC236}">
                <a16:creationId xmlns:a16="http://schemas.microsoft.com/office/drawing/2014/main" id="{49978762-3C80-AC8E-FD54-DD07598112E5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78492" y="1004112"/>
            <a:ext cx="9467944" cy="295275"/>
          </a:xfrm>
          <a:prstGeom prst="rect">
            <a:avLst/>
          </a:prstGeom>
          <a:ln>
            <a:noFill/>
          </a:ln>
        </p:spPr>
        <p:txBody>
          <a:bodyPr/>
          <a:lstStyle>
            <a:lvl1pPr>
              <a:defRPr sz="1700" b="1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add</a:t>
            </a:r>
            <a:r>
              <a:rPr lang="fr-FR"/>
              <a:t> </a:t>
            </a:r>
            <a:r>
              <a:rPr lang="fr-FR" err="1"/>
              <a:t>subtitle</a:t>
            </a:r>
            <a:endParaRPr lang="fr-FR"/>
          </a:p>
        </p:txBody>
      </p:sp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 userDrawn="1"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 userDrawn="1"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5EB2CA-9F91-EE8F-F902-774442CD649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10" name="Rectangle : coins arrondis 65">
            <a:extLst>
              <a:ext uri="{FF2B5EF4-FFF2-40B4-BE49-F238E27FC236}">
                <a16:creationId xmlns:a16="http://schemas.microsoft.com/office/drawing/2014/main" id="{435FCB53-0268-4163-1710-C8D3A8D00B57}"/>
              </a:ext>
            </a:extLst>
          </p:cNvPr>
          <p:cNvSpPr/>
          <p:nvPr userDrawn="1"/>
        </p:nvSpPr>
        <p:spPr>
          <a:xfrm>
            <a:off x="469980" y="1453519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BD35EBEB-1938-A2B4-D71A-CD291B0F4C3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80" y="336285"/>
            <a:ext cx="9376456" cy="66782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Two lines title with subtitle - Two lines title with subtitle - Two lines title with subtitle - Two lines title with subtitle </a:t>
            </a:r>
          </a:p>
        </p:txBody>
      </p:sp>
      <p:sp>
        <p:nvSpPr>
          <p:cNvPr id="15" name="Espace réservé du texte 29">
            <a:extLst>
              <a:ext uri="{FF2B5EF4-FFF2-40B4-BE49-F238E27FC236}">
                <a16:creationId xmlns:a16="http://schemas.microsoft.com/office/drawing/2014/main" id="{3D6EE075-5155-2F55-0F7E-D4834548BBD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828997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  <p:sp>
        <p:nvSpPr>
          <p:cNvPr id="5" name="ZoneTexte 7">
            <a:extLst>
              <a:ext uri="{FF2B5EF4-FFF2-40B4-BE49-F238E27FC236}">
                <a16:creationId xmlns:a16="http://schemas.microsoft.com/office/drawing/2014/main" id="{9A6DA682-7CE6-C2D6-ADD0-A3AD2C6A2AA3}"/>
              </a:ext>
            </a:extLst>
          </p:cNvPr>
          <p:cNvSpPr txBox="1"/>
          <p:nvPr userDrawn="1"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RNA Production Reinvented</a:t>
            </a:r>
          </a:p>
        </p:txBody>
      </p:sp>
    </p:spTree>
    <p:extLst>
      <p:ext uri="{BB962C8B-B14F-4D97-AF65-F5344CB8AC3E}">
        <p14:creationId xmlns:p14="http://schemas.microsoft.com/office/powerpoint/2010/main" val="22111840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1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8_Two lines title without sub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45838A67-E141-C266-3C23-3E48A53CA04A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592" imgH="591" progId="TCLayout.ActiveDocument.1">
                  <p:embed/>
                </p:oleObj>
              </mc:Choice>
              <mc:Fallback>
                <p:oleObj name="think-cell Slide" r:id="rId4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 userDrawn="1"/>
        </p:nvCxnSpPr>
        <p:spPr>
          <a:xfrm>
            <a:off x="11606222" y="6463060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 userDrawn="1"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pic>
        <p:nvPicPr>
          <p:cNvPr id="2" name="Image 1">
            <a:extLst>
              <a:ext uri="{FF2B5EF4-FFF2-40B4-BE49-F238E27FC236}">
                <a16:creationId xmlns:a16="http://schemas.microsoft.com/office/drawing/2014/main" id="{545EB2CA-9F91-EE8F-F902-774442CD6491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  <p:sp>
        <p:nvSpPr>
          <p:cNvPr id="6" name="Rectangle : coins arrondis 65">
            <a:extLst>
              <a:ext uri="{FF2B5EF4-FFF2-40B4-BE49-F238E27FC236}">
                <a16:creationId xmlns:a16="http://schemas.microsoft.com/office/drawing/2014/main" id="{4881803B-9E83-F475-9249-EE7868AA72B9}"/>
              </a:ext>
            </a:extLst>
          </p:cNvPr>
          <p:cNvSpPr/>
          <p:nvPr userDrawn="1"/>
        </p:nvSpPr>
        <p:spPr>
          <a:xfrm>
            <a:off x="469980" y="1141918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noProof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1" name="Title Placeholder">
            <a:extLst>
              <a:ext uri="{FF2B5EF4-FFF2-40B4-BE49-F238E27FC236}">
                <a16:creationId xmlns:a16="http://schemas.microsoft.com/office/drawing/2014/main" id="{0D32B428-8BE3-8ABC-6354-9D91ABFC6147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69980" y="336285"/>
            <a:ext cx="9376456" cy="667827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Two lines title without subtitle - Two lines title without subtitle - Two lines title without subtitle - Two lines title without subtitle </a:t>
            </a:r>
          </a:p>
        </p:txBody>
      </p:sp>
      <p:sp>
        <p:nvSpPr>
          <p:cNvPr id="13" name="Espace réservé du texte 29">
            <a:extLst>
              <a:ext uri="{FF2B5EF4-FFF2-40B4-BE49-F238E27FC236}">
                <a16:creationId xmlns:a16="http://schemas.microsoft.com/office/drawing/2014/main" id="{73838DE3-BD14-0C15-53EB-FC5C2A230E1F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00" y="1660525"/>
            <a:ext cx="10185400" cy="4054475"/>
          </a:xfrm>
          <a:prstGeom prst="rect">
            <a:avLst/>
          </a:prstGeom>
        </p:spPr>
        <p:txBody>
          <a:bodyPr/>
          <a:lstStyle/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  <p:sp>
        <p:nvSpPr>
          <p:cNvPr id="5" name="ZoneTexte 7">
            <a:extLst>
              <a:ext uri="{FF2B5EF4-FFF2-40B4-BE49-F238E27FC236}">
                <a16:creationId xmlns:a16="http://schemas.microsoft.com/office/drawing/2014/main" id="{A25BA08F-195C-EE67-49BA-44328E935757}"/>
              </a:ext>
            </a:extLst>
          </p:cNvPr>
          <p:cNvSpPr txBox="1"/>
          <p:nvPr userDrawn="1"/>
        </p:nvSpPr>
        <p:spPr>
          <a:xfrm>
            <a:off x="9846436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r"/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RNA Production Reinvented</a:t>
            </a:r>
          </a:p>
        </p:txBody>
      </p:sp>
    </p:spTree>
    <p:extLst>
      <p:ext uri="{BB962C8B-B14F-4D97-AF65-F5344CB8AC3E}">
        <p14:creationId xmlns:p14="http://schemas.microsoft.com/office/powerpoint/2010/main" val="969982342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1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1_Orange_box_righ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 userDrawn="1"/>
        </p:nvCxnSpPr>
        <p:spPr>
          <a:xfrm>
            <a:off x="10298773" y="6459431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6">
            <a:extLst>
              <a:ext uri="{FF2B5EF4-FFF2-40B4-BE49-F238E27FC236}">
                <a16:creationId xmlns:a16="http://schemas.microsoft.com/office/drawing/2014/main" id="{B53AB4FE-4226-A060-FF56-F0BB4065EC7B}"/>
              </a:ext>
            </a:extLst>
          </p:cNvPr>
          <p:cNvSpPr txBox="1"/>
          <p:nvPr userDrawn="1"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sp>
        <p:nvSpPr>
          <p:cNvPr id="8" name="ZoneTexte 7">
            <a:extLst>
              <a:ext uri="{FF2B5EF4-FFF2-40B4-BE49-F238E27FC236}">
                <a16:creationId xmlns:a16="http://schemas.microsoft.com/office/drawing/2014/main" id="{0BA3A192-1AC8-888F-FD23-05DE67135857}"/>
              </a:ext>
            </a:extLst>
          </p:cNvPr>
          <p:cNvSpPr txBox="1"/>
          <p:nvPr userDrawn="1"/>
        </p:nvSpPr>
        <p:spPr>
          <a:xfrm>
            <a:off x="10321924" y="6413083"/>
            <a:ext cx="1750472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mRNA Production Reinvented</a:t>
            </a:r>
          </a:p>
        </p:txBody>
      </p:sp>
      <p:sp>
        <p:nvSpPr>
          <p:cNvPr id="6" name="Rectangle : avec coins arrondis en haut 5">
            <a:extLst>
              <a:ext uri="{FF2B5EF4-FFF2-40B4-BE49-F238E27FC236}">
                <a16:creationId xmlns:a16="http://schemas.microsoft.com/office/drawing/2014/main" id="{BEB20C4D-599B-1768-C875-798AFBE040CF}"/>
              </a:ext>
            </a:extLst>
          </p:cNvPr>
          <p:cNvSpPr/>
          <p:nvPr userDrawn="1"/>
        </p:nvSpPr>
        <p:spPr>
          <a:xfrm>
            <a:off x="9606986" y="0"/>
            <a:ext cx="2585013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pic>
        <p:nvPicPr>
          <p:cNvPr id="11" name="Image 10">
            <a:extLst>
              <a:ext uri="{FF2B5EF4-FFF2-40B4-BE49-F238E27FC236}">
                <a16:creationId xmlns:a16="http://schemas.microsoft.com/office/drawing/2014/main" id="{AF83AFC3-06D3-2058-2E70-532D1CED3BBC}"/>
              </a:ext>
            </a:extLst>
          </p:cNvPr>
          <p:cNvPicPr>
            <a:picLocks noChangeAspect="1"/>
          </p:cNvPicPr>
          <p:nvPr userDrawn="1"/>
        </p:nvPicPr>
        <p:blipFill>
          <a:blip r:embed="rId5"/>
          <a:srcRect/>
          <a:stretch/>
        </p:blipFill>
        <p:spPr>
          <a:xfrm>
            <a:off x="10321924" y="290766"/>
            <a:ext cx="1573961" cy="379849"/>
          </a:xfrm>
          <a:prstGeom prst="rect">
            <a:avLst/>
          </a:prstGeom>
        </p:spPr>
      </p:pic>
      <p:pic>
        <p:nvPicPr>
          <p:cNvPr id="14" name="Image 13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CF7CA25A-54C4-63FE-E34E-22B92D125AB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6">
            <a:alphaModFix amt="19000"/>
          </a:blip>
          <a:srcRect l="-907" t="-3115" r="44590" b="-2865"/>
          <a:stretch/>
        </p:blipFill>
        <p:spPr>
          <a:xfrm rot="10800000" flipH="1">
            <a:off x="9606986" y="1658506"/>
            <a:ext cx="2585014" cy="5199493"/>
          </a:xfrm>
          <a:prstGeom prst="rect">
            <a:avLst/>
          </a:prstGeom>
        </p:spPr>
      </p:pic>
      <p:sp>
        <p:nvSpPr>
          <p:cNvPr id="2" name="Espace réservé du texte 29">
            <a:extLst>
              <a:ext uri="{FF2B5EF4-FFF2-40B4-BE49-F238E27FC236}">
                <a16:creationId xmlns:a16="http://schemas.microsoft.com/office/drawing/2014/main" id="{B210E721-1105-C3FB-C210-0C3A543FDE37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469980" y="1556023"/>
            <a:ext cx="8519641" cy="4054475"/>
          </a:xfrm>
          <a:prstGeom prst="rect">
            <a:avLst/>
          </a:prstGeom>
        </p:spPr>
        <p:txBody>
          <a:bodyPr/>
          <a:lstStyle>
            <a:lvl1pPr>
              <a:lnSpc>
                <a:spcPts val="2160"/>
              </a:lnSpc>
              <a:defRPr/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edit</a:t>
            </a:r>
            <a:r>
              <a:rPr lang="fr-FR"/>
              <a:t> </a:t>
            </a:r>
            <a:r>
              <a:rPr lang="fr-FR" err="1"/>
              <a:t>text</a:t>
            </a:r>
            <a:endParaRPr lang="fr-FR"/>
          </a:p>
        </p:txBody>
      </p:sp>
    </p:spTree>
    <p:extLst>
      <p:ext uri="{BB962C8B-B14F-4D97-AF65-F5344CB8AC3E}">
        <p14:creationId xmlns:p14="http://schemas.microsoft.com/office/powerpoint/2010/main" val="326526730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Layouts/slideLayout146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2_Divider_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 userDrawn="1"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 userDrawn="1"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 userDrawn="1"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 userDrawn="1"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 userDrawn="1"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 userDrawn="1"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 userDrawn="1"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 userDrawn="1"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 userDrawn="1"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 userDrawn="1"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 userDrawn="1"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©2024 Quantoom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01</a:t>
            </a:r>
          </a:p>
        </p:txBody>
      </p:sp>
      <p:pic>
        <p:nvPicPr>
          <p:cNvPr id="8" name="Image 7" descr="Une image contenant intérieur, Équipement médical, médical, Laboratoire&#10;&#10;Description générée automatiquement">
            <a:extLst>
              <a:ext uri="{FF2B5EF4-FFF2-40B4-BE49-F238E27FC236}">
                <a16:creationId xmlns:a16="http://schemas.microsoft.com/office/drawing/2014/main" id="{172EB2A4-5388-CFDE-78B7-AC17A89A5163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28389" r="6902"/>
          <a:stretch/>
        </p:blipFill>
        <p:spPr>
          <a:xfrm>
            <a:off x="5524501" y="0"/>
            <a:ext cx="6667499" cy="6863667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10" name="Rectangle 9">
            <a:extLst>
              <a:ext uri="{FF2B5EF4-FFF2-40B4-BE49-F238E27FC236}">
                <a16:creationId xmlns:a16="http://schemas.microsoft.com/office/drawing/2014/main" id="{57A427AD-6992-5BA0-FAA4-1A9AC009874D}"/>
              </a:ext>
            </a:extLst>
          </p:cNvPr>
          <p:cNvSpPr/>
          <p:nvPr userDrawn="1"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8640614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47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3_Divider_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 userDrawn="1"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 userDrawn="1"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 userDrawn="1"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 userDrawn="1"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 userDrawn="1"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 userDrawn="1"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 userDrawn="1"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 userDrawn="1"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 userDrawn="1"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 userDrawn="1"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 userDrawn="1"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©2024 Quantoom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02</a:t>
            </a:r>
          </a:p>
        </p:txBody>
      </p:sp>
      <p:pic>
        <p:nvPicPr>
          <p:cNvPr id="5" name="Image 4" descr="Une image contenant intérieur, Équipement médical, mur, machine&#10;&#10;Description générée automatiquement">
            <a:extLst>
              <a:ext uri="{FF2B5EF4-FFF2-40B4-BE49-F238E27FC236}">
                <a16:creationId xmlns:a16="http://schemas.microsoft.com/office/drawing/2014/main" id="{D2B3EA4C-3254-3C66-1B38-3DA8DF91DF38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t="15832" r="9703" b="24229"/>
          <a:stretch/>
        </p:blipFill>
        <p:spPr>
          <a:xfrm>
            <a:off x="5524500" y="0"/>
            <a:ext cx="6667500" cy="6644222"/>
          </a:xfrm>
          <a:prstGeom prst="rect">
            <a:avLst/>
          </a:prstGeom>
        </p:spPr>
      </p:pic>
      <p:sp>
        <p:nvSpPr>
          <p:cNvPr id="7" name="Rectangle 6">
            <a:extLst>
              <a:ext uri="{FF2B5EF4-FFF2-40B4-BE49-F238E27FC236}">
                <a16:creationId xmlns:a16="http://schemas.microsoft.com/office/drawing/2014/main" id="{086CA1D5-E772-512C-E1BE-4A1657A93F4A}"/>
              </a:ext>
            </a:extLst>
          </p:cNvPr>
          <p:cNvSpPr/>
          <p:nvPr userDrawn="1"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90199168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4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4_Divider_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age 7" descr="Une image contenant intérieur, mur, conception&#10;&#10;Description générée automatiquement">
            <a:extLst>
              <a:ext uri="{FF2B5EF4-FFF2-40B4-BE49-F238E27FC236}">
                <a16:creationId xmlns:a16="http://schemas.microsoft.com/office/drawing/2014/main" id="{CC380277-C328-69B8-AD23-047D627D8029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3"/>
          <a:srcRect l="30546" r="14128" b="14571"/>
          <a:stretch/>
        </p:blipFill>
        <p:spPr>
          <a:xfrm>
            <a:off x="5524500" y="0"/>
            <a:ext cx="6667499" cy="6858000"/>
          </a:xfrm>
          <a:prstGeom prst="rect">
            <a:avLst/>
          </a:prstGeom>
        </p:spPr>
      </p:pic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 userDrawn="1"/>
        </p:nvPicPr>
        <p:blipFill>
          <a:blip r:embed="rId4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5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6" imgW="592" imgH="591" progId="TCLayout.ActiveDocument.1">
                  <p:embed/>
                </p:oleObj>
              </mc:Choice>
              <mc:Fallback>
                <p:oleObj name="think-cell Slide" r:id="rId6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7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 userDrawn="1"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 userDrawn="1"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 userDrawn="1"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 userDrawn="1"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 userDrawn="1"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 userDrawn="1"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 userDrawn="1"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 userDrawn="1"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 userDrawn="1"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 userDrawn="1"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 userDrawn="1"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©2024 Quantoom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03</a:t>
            </a: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086CA1D5-E772-512C-E1BE-4A1657A93F4A}"/>
              </a:ext>
            </a:extLst>
          </p:cNvPr>
          <p:cNvSpPr/>
          <p:nvPr userDrawn="1"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50995099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4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5_Divider_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 userDrawn="1"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 userDrawn="1"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 userDrawn="1"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 userDrawn="1"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 userDrawn="1"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 userDrawn="1"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 userDrawn="1"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 userDrawn="1"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 userDrawn="1"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 userDrawn="1"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pic>
        <p:nvPicPr>
          <p:cNvPr id="9" name="Image 8" descr="Une image contenant personne, habits, intérieur, Équipement médical&#10;&#10;Description générée automatiquement">
            <a:extLst>
              <a:ext uri="{FF2B5EF4-FFF2-40B4-BE49-F238E27FC236}">
                <a16:creationId xmlns:a16="http://schemas.microsoft.com/office/drawing/2014/main" id="{D03864C4-82A9-B900-DAE3-BE48C499CBA6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25885" r="9725" b="-198"/>
          <a:stretch/>
        </p:blipFill>
        <p:spPr>
          <a:xfrm>
            <a:off x="5524500" y="-1"/>
            <a:ext cx="6667499" cy="6871623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 userDrawn="1"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©2024 Quantoom Biosciences. All Rights Reserved.</a:t>
            </a:r>
          </a:p>
        </p:txBody>
      </p:sp>
      <p:sp>
        <p:nvSpPr>
          <p:cNvPr id="2" name="Title Placeholder">
            <a:extLst>
              <a:ext uri="{FF2B5EF4-FFF2-40B4-BE49-F238E27FC236}">
                <a16:creationId xmlns:a16="http://schemas.microsoft.com/office/drawing/2014/main" id="{0604DB15-BE98-4778-EDAD-D89B12D797AD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25" name="Espace réservé du texte 23">
            <a:extLst>
              <a:ext uri="{FF2B5EF4-FFF2-40B4-BE49-F238E27FC236}">
                <a16:creationId xmlns:a16="http://schemas.microsoft.com/office/drawing/2014/main" id="{A023A5AD-0375-05D8-B09A-93E1C3411A30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04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34809F33-7AF1-21FF-632B-18E16AEF8312}"/>
              </a:ext>
            </a:extLst>
          </p:cNvPr>
          <p:cNvSpPr/>
          <p:nvPr userDrawn="1"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980161680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50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6_Divider 5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 userDrawn="1"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 userDrawn="1"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 userDrawn="1"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 userDrawn="1"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 userDrawn="1"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 userDrawn="1"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 userDrawn="1"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 userDrawn="1"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 userDrawn="1"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 userDrawn="1"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 userDrawn="1"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©2024 Quantoom Biosciences. All Rights Reserved.</a:t>
            </a:r>
          </a:p>
        </p:txBody>
      </p:sp>
      <p:pic>
        <p:nvPicPr>
          <p:cNvPr id="4" name="Image 3">
            <a:extLst>
              <a:ext uri="{FF2B5EF4-FFF2-40B4-BE49-F238E27FC236}">
                <a16:creationId xmlns:a16="http://schemas.microsoft.com/office/drawing/2014/main" id="{6281DDF0-1A43-00F2-103C-7D5CA8D301E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15987" t="-189" r="19789" b="189"/>
          <a:stretch/>
        </p:blipFill>
        <p:spPr>
          <a:xfrm>
            <a:off x="5524499" y="0"/>
            <a:ext cx="6667499" cy="6901542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2" name="Title Placeholder">
            <a:extLst>
              <a:ext uri="{FF2B5EF4-FFF2-40B4-BE49-F238E27FC236}">
                <a16:creationId xmlns:a16="http://schemas.microsoft.com/office/drawing/2014/main" id="{7F55FC4F-1A9E-FB6C-F7B1-53D7DC6576DB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10" name="Espace réservé du texte 23">
            <a:extLst>
              <a:ext uri="{FF2B5EF4-FFF2-40B4-BE49-F238E27FC236}">
                <a16:creationId xmlns:a16="http://schemas.microsoft.com/office/drawing/2014/main" id="{F45F7876-4BB0-EBDA-826C-BD1247062EC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05</a:t>
            </a: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960D2D75-443F-1AD5-711E-59EC3644C6C0}"/>
              </a:ext>
            </a:extLst>
          </p:cNvPr>
          <p:cNvSpPr/>
          <p:nvPr userDrawn="1"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47246396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5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18_Divider 6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2">
            <a:extLst>
              <a:ext uri="{FF2B5EF4-FFF2-40B4-BE49-F238E27FC236}">
                <a16:creationId xmlns:a16="http://schemas.microsoft.com/office/drawing/2014/main" id="{F39C6648-26D2-5DA7-BF97-D4E2A2C0737D}"/>
              </a:ext>
            </a:extLst>
          </p:cNvPr>
          <p:cNvPicPr>
            <a:picLocks noChangeAspect="1"/>
          </p:cNvPicPr>
          <p:nvPr userDrawn="1"/>
        </p:nvPicPr>
        <p:blipFill>
          <a:blip r:embed="rId3"/>
          <a:srcRect/>
          <a:stretch/>
        </p:blipFill>
        <p:spPr>
          <a:xfrm>
            <a:off x="570474" y="420578"/>
            <a:ext cx="1973532" cy="474279"/>
          </a:xfrm>
          <a:prstGeom prst="rect">
            <a:avLst/>
          </a:prstGeom>
        </p:spPr>
      </p:pic>
      <p:pic>
        <p:nvPicPr>
          <p:cNvPr id="30" name="Image 29" descr="Une image contenant symbole, logo, Graphique, blanc&#10;&#10;Description générée automatiquement">
            <a:extLst>
              <a:ext uri="{FF2B5EF4-FFF2-40B4-BE49-F238E27FC236}">
                <a16:creationId xmlns:a16="http://schemas.microsoft.com/office/drawing/2014/main" id="{A7C27C6B-1E14-C69D-15BE-DCC3AFBBF2B5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4"/>
          <a:srcRect l="17646" b="18120"/>
          <a:stretch/>
        </p:blipFill>
        <p:spPr>
          <a:xfrm>
            <a:off x="0" y="2840981"/>
            <a:ext cx="3780148" cy="4017019"/>
          </a:xfrm>
          <a:prstGeom prst="rect">
            <a:avLst/>
          </a:prstGeom>
        </p:spPr>
      </p:pic>
      <p:graphicFrame>
        <p:nvGraphicFramePr>
          <p:cNvPr id="6" name="Object 5" hidden="1">
            <a:extLst>
              <a:ext uri="{FF2B5EF4-FFF2-40B4-BE49-F238E27FC236}">
                <a16:creationId xmlns:a16="http://schemas.microsoft.com/office/drawing/2014/main" id="{9F133AE3-6501-4F1F-B6D9-C79AA68E0CE9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61727317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6" name="Object 5" hidden="1">
                        <a:extLst>
                          <a:ext uri="{FF2B5EF4-FFF2-40B4-BE49-F238E27FC236}">
                            <a16:creationId xmlns:a16="http://schemas.microsoft.com/office/drawing/2014/main" id="{9F133AE3-6501-4F1F-B6D9-C79AA68E0CE9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1" name="Ellipse 10">
            <a:extLst>
              <a:ext uri="{FF2B5EF4-FFF2-40B4-BE49-F238E27FC236}">
                <a16:creationId xmlns:a16="http://schemas.microsoft.com/office/drawing/2014/main" id="{74B311DF-7E80-47E0-899C-8C82DFC5E56D}"/>
              </a:ext>
            </a:extLst>
          </p:cNvPr>
          <p:cNvSpPr/>
          <p:nvPr userDrawn="1"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3" name="Ellipse 12">
            <a:extLst>
              <a:ext uri="{FF2B5EF4-FFF2-40B4-BE49-F238E27FC236}">
                <a16:creationId xmlns:a16="http://schemas.microsoft.com/office/drawing/2014/main" id="{932D6969-0675-4575-A6C3-692750F82DEC}"/>
              </a:ext>
            </a:extLst>
          </p:cNvPr>
          <p:cNvSpPr/>
          <p:nvPr userDrawn="1"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4" name="Ellipse 13">
            <a:extLst>
              <a:ext uri="{FF2B5EF4-FFF2-40B4-BE49-F238E27FC236}">
                <a16:creationId xmlns:a16="http://schemas.microsoft.com/office/drawing/2014/main" id="{590A8DE4-D2D3-412E-8309-F0973992C597}"/>
              </a:ext>
            </a:extLst>
          </p:cNvPr>
          <p:cNvSpPr/>
          <p:nvPr userDrawn="1"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7" name="Ellipse 16">
            <a:extLst>
              <a:ext uri="{FF2B5EF4-FFF2-40B4-BE49-F238E27FC236}">
                <a16:creationId xmlns:a16="http://schemas.microsoft.com/office/drawing/2014/main" id="{5EEA7709-15FA-4E63-9815-B600E7267418}"/>
              </a:ext>
            </a:extLst>
          </p:cNvPr>
          <p:cNvSpPr/>
          <p:nvPr userDrawn="1"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8" name="Ellipse 17">
            <a:extLst>
              <a:ext uri="{FF2B5EF4-FFF2-40B4-BE49-F238E27FC236}">
                <a16:creationId xmlns:a16="http://schemas.microsoft.com/office/drawing/2014/main" id="{935836BE-5387-4FD2-8033-8CC92BAB7A21}"/>
              </a:ext>
            </a:extLst>
          </p:cNvPr>
          <p:cNvSpPr/>
          <p:nvPr userDrawn="1"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19" name="Ellipse 18">
            <a:extLst>
              <a:ext uri="{FF2B5EF4-FFF2-40B4-BE49-F238E27FC236}">
                <a16:creationId xmlns:a16="http://schemas.microsoft.com/office/drawing/2014/main" id="{31F34315-75FE-4F21-9304-E9AF314BC281}"/>
              </a:ext>
            </a:extLst>
          </p:cNvPr>
          <p:cNvSpPr/>
          <p:nvPr userDrawn="1"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0" name="Ellipse 19">
            <a:extLst>
              <a:ext uri="{FF2B5EF4-FFF2-40B4-BE49-F238E27FC236}">
                <a16:creationId xmlns:a16="http://schemas.microsoft.com/office/drawing/2014/main" id="{C6219159-C231-4B9E-BFFC-64971C24E9BD}"/>
              </a:ext>
            </a:extLst>
          </p:cNvPr>
          <p:cNvSpPr/>
          <p:nvPr userDrawn="1"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21" name="ZoneTexte 20">
            <a:extLst>
              <a:ext uri="{FF2B5EF4-FFF2-40B4-BE49-F238E27FC236}">
                <a16:creationId xmlns:a16="http://schemas.microsoft.com/office/drawing/2014/main" id="{84E60266-9470-42B2-B11C-2E4F16E2E7F2}"/>
              </a:ext>
            </a:extLst>
          </p:cNvPr>
          <p:cNvSpPr txBox="1"/>
          <p:nvPr userDrawn="1"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22" name="ZoneTexte 21">
            <a:extLst>
              <a:ext uri="{FF2B5EF4-FFF2-40B4-BE49-F238E27FC236}">
                <a16:creationId xmlns:a16="http://schemas.microsoft.com/office/drawing/2014/main" id="{BAA5CF47-8A06-473C-BC8C-90F0A37DC8B6}"/>
              </a:ext>
            </a:extLst>
          </p:cNvPr>
          <p:cNvSpPr txBox="1"/>
          <p:nvPr userDrawn="1"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23" name="ZoneTexte 22">
            <a:extLst>
              <a:ext uri="{FF2B5EF4-FFF2-40B4-BE49-F238E27FC236}">
                <a16:creationId xmlns:a16="http://schemas.microsoft.com/office/drawing/2014/main" id="{E6860CC4-F90A-4025-BDA1-861A5C36A271}"/>
              </a:ext>
            </a:extLst>
          </p:cNvPr>
          <p:cNvSpPr txBox="1"/>
          <p:nvPr userDrawn="1"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27" name="ZoneTexte 26">
            <a:extLst>
              <a:ext uri="{FF2B5EF4-FFF2-40B4-BE49-F238E27FC236}">
                <a16:creationId xmlns:a16="http://schemas.microsoft.com/office/drawing/2014/main" id="{CD6CCD97-27E1-F29D-61EE-0D0CE1582345}"/>
              </a:ext>
            </a:extLst>
          </p:cNvPr>
          <p:cNvSpPr txBox="1"/>
          <p:nvPr userDrawn="1"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©2024 Quantoom Biosciences. All Rights Reserved.</a:t>
            </a:r>
          </a:p>
        </p:txBody>
      </p:sp>
      <p:pic>
        <p:nvPicPr>
          <p:cNvPr id="9" name="Image 8" descr="Une image contenant plein air, ciel, Véhicule terrestre, véhicule&#10;&#10;Description générée automatiquement">
            <a:extLst>
              <a:ext uri="{FF2B5EF4-FFF2-40B4-BE49-F238E27FC236}">
                <a16:creationId xmlns:a16="http://schemas.microsoft.com/office/drawing/2014/main" id="{34D9B36E-A11F-3E20-7729-92C950EEFCC0}"/>
              </a:ext>
            </a:extLst>
          </p:cNvPr>
          <p:cNvPicPr>
            <a:picLocks noChangeAspect="1"/>
          </p:cNvPicPr>
          <p:nvPr userDrawn="1"/>
        </p:nvPicPr>
        <p:blipFill rotWithShape="1">
          <a:blip r:embed="rId7"/>
          <a:srcRect l="27379" t="1799" r="15322" b="9660"/>
          <a:stretch/>
        </p:blipFill>
        <p:spPr>
          <a:xfrm>
            <a:off x="5524500" y="1"/>
            <a:ext cx="6667500" cy="6858000"/>
          </a:xfrm>
          <a:prstGeom prst="rect">
            <a:avLst/>
          </a:prstGeom>
          <a:effectLst>
            <a:outerShdw blurRad="101600" dist="38100" dir="10800000" algn="r" rotWithShape="0">
              <a:prstClr val="black">
                <a:alpha val="23000"/>
              </a:prstClr>
            </a:outerShdw>
          </a:effectLst>
        </p:spPr>
      </p:pic>
      <p:sp>
        <p:nvSpPr>
          <p:cNvPr id="2" name="Title Placeholder">
            <a:extLst>
              <a:ext uri="{FF2B5EF4-FFF2-40B4-BE49-F238E27FC236}">
                <a16:creationId xmlns:a16="http://schemas.microsoft.com/office/drawing/2014/main" id="{FB8A864E-60E2-E314-7595-273AFD4C7448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78199" y="3249655"/>
            <a:ext cx="4789641" cy="124459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 sz="2400">
                <a:latin typeface="+mj-lt"/>
              </a:defRPr>
            </a:lvl1pPr>
          </a:lstStyle>
          <a:p>
            <a:r>
              <a:rPr lang="en-US" noProof="0"/>
              <a:t>Divider title</a:t>
            </a:r>
          </a:p>
        </p:txBody>
      </p:sp>
      <p:sp>
        <p:nvSpPr>
          <p:cNvPr id="4" name="Espace réservé du texte 23">
            <a:extLst>
              <a:ext uri="{FF2B5EF4-FFF2-40B4-BE49-F238E27FC236}">
                <a16:creationId xmlns:a16="http://schemas.microsoft.com/office/drawing/2014/main" id="{CB73C208-DCFB-B055-44C7-722504A3523D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393570" y="2326812"/>
            <a:ext cx="1466850" cy="922844"/>
          </a:xfrm>
          <a:prstGeom prst="rect">
            <a:avLst/>
          </a:prstGeom>
        </p:spPr>
        <p:txBody>
          <a:bodyPr/>
          <a:lstStyle>
            <a:lvl1pPr>
              <a:defRPr sz="5400" b="1" i="0"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atin typeface="Arial Black" panose="020B0604020202020204" pitchFamily="34" charset="0"/>
                <a:cs typeface="Arial Black" panose="020B0604020202020204" pitchFamily="34" charset="0"/>
              </a:defRPr>
            </a:lvl1pPr>
          </a:lstStyle>
          <a:p>
            <a:pPr lvl="0"/>
            <a:r>
              <a:rPr lang="fr-FR"/>
              <a:t>06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A593671-329C-709E-99AF-A11DF23E5612}"/>
              </a:ext>
            </a:extLst>
          </p:cNvPr>
          <p:cNvSpPr/>
          <p:nvPr userDrawn="1"/>
        </p:nvSpPr>
        <p:spPr>
          <a:xfrm rot="5400000">
            <a:off x="8745370" y="3416262"/>
            <a:ext cx="225759" cy="6667499"/>
          </a:xfrm>
          <a:prstGeom prst="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14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fr-FR" sz="1200" b="0">
              <a:solidFill>
                <a:schemeClr val="tx1"/>
              </a:solidFill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70492507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933">
          <p15:clr>
            <a:srgbClr val="A4A3A4"/>
          </p15:clr>
        </p15:guide>
        <p15:guide id="2" orient="horz" pos="2500">
          <p15:clr>
            <a:srgbClr val="A4A3A4"/>
          </p15:clr>
        </p15:guide>
        <p15:guide id="4" orient="horz" pos="2591">
          <p15:clr>
            <a:srgbClr val="A4A3A4"/>
          </p15:clr>
        </p15:guide>
        <p15:guide id="5" orient="horz" pos="3090">
          <p15:clr>
            <a:srgbClr val="A4A3A4"/>
          </p15:clr>
        </p15:guide>
        <p15:guide id="6" orient="horz" pos="3385">
          <p15:clr>
            <a:srgbClr val="A4A3A4"/>
          </p15:clr>
        </p15:guide>
        <p15:guide id="7" orient="horz" pos="3634">
          <p15:clr>
            <a:srgbClr val="A4A3A4"/>
          </p15:clr>
        </p15:guide>
      </p15:sldGuideLst>
    </p:ext>
  </p:extLst>
</p:sldLayout>
</file>

<file path=ppt/slideLayouts/slideLayout152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4_End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B97FF8E5-6F5A-5E52-5049-9DFC3DFC0823}"/>
              </a:ext>
            </a:extLst>
          </p:cNvPr>
          <p:cNvSpPr/>
          <p:nvPr userDrawn="1"/>
        </p:nvSpPr>
        <p:spPr>
          <a:xfrm>
            <a:off x="-1" y="-2"/>
            <a:ext cx="6096002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DFB537A-14C1-4A99-A0AB-577285203B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362818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DFB537A-14C1-4A99-A0AB-577285203B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AFBE7898-B299-412B-B64C-61CDD731524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 rtl="0">
              <a:spcBef>
                <a:spcPts val="400"/>
              </a:spcBef>
            </a:pPr>
            <a:endParaRPr lang="en-US" sz="12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952B8B-A761-4E78-996B-01506914A32C}"/>
              </a:ext>
            </a:extLst>
          </p:cNvPr>
          <p:cNvSpPr txBox="1">
            <a:spLocks/>
          </p:cNvSpPr>
          <p:nvPr userDrawn="1"/>
        </p:nvSpPr>
        <p:spPr>
          <a:xfrm>
            <a:off x="694857" y="6397720"/>
            <a:ext cx="5531243" cy="152349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17" b="1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9pPr>
          </a:lstStyle>
          <a:p>
            <a:pPr algn="l" rtl="0"/>
            <a:r>
              <a:rPr lang="en-US" sz="9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©2024 Quantoom Biosciences. All Rights Reserved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5ADAE1D-29A0-7249-A7FA-43F228376C79}"/>
              </a:ext>
            </a:extLst>
          </p:cNvPr>
          <p:cNvSpPr txBox="1"/>
          <p:nvPr userDrawn="1"/>
        </p:nvSpPr>
        <p:spPr>
          <a:xfrm>
            <a:off x="1288416" y="2463606"/>
            <a:ext cx="3095740" cy="18199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400" b="1">
                <a:solidFill>
                  <a:schemeClr val="bg2"/>
                </a:solidFill>
                <a:latin typeface="+mj-lt"/>
                <a:sym typeface="+mn-lt"/>
              </a:rPr>
              <a:t>Thank you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for your 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attention!</a:t>
            </a:r>
          </a:p>
        </p:txBody>
      </p:sp>
      <p:pic>
        <p:nvPicPr>
          <p:cNvPr id="6" name="Image 5">
            <a:extLst>
              <a:ext uri="{FF2B5EF4-FFF2-40B4-BE49-F238E27FC236}">
                <a16:creationId xmlns:a16="http://schemas.microsoft.com/office/drawing/2014/main" id="{748BD276-B713-078F-C042-A12176DE36E7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7357479" y="2996213"/>
            <a:ext cx="3601750" cy="86557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050431343"/>
      </p:ext>
    </p:extLst>
  </p:cSld>
  <p:clrMapOvr>
    <a:masterClrMapping/>
  </p:clrMapOvr>
</p:sldLayout>
</file>

<file path=ppt/slideLayouts/slideLayout15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preserve="1" userDrawn="1">
  <p:cSld name="5_End image"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 : avec coins arrondis en haut 3">
            <a:extLst>
              <a:ext uri="{FF2B5EF4-FFF2-40B4-BE49-F238E27FC236}">
                <a16:creationId xmlns:a16="http://schemas.microsoft.com/office/drawing/2014/main" id="{B97FF8E5-6F5A-5E52-5049-9DFC3DFC0823}"/>
              </a:ext>
            </a:extLst>
          </p:cNvPr>
          <p:cNvSpPr/>
          <p:nvPr userDrawn="1"/>
        </p:nvSpPr>
        <p:spPr>
          <a:xfrm>
            <a:off x="-1" y="-2"/>
            <a:ext cx="6096002" cy="6858001"/>
          </a:xfrm>
          <a:prstGeom prst="round2SameRect">
            <a:avLst>
              <a:gd name="adj1" fmla="val 0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/>
          </a:p>
        </p:txBody>
      </p:sp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FDFB537A-14C1-4A99-A0AB-577285203B6E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336281861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383" imgH="384" progId="TCLayout.ActiveDocument.1">
                  <p:embed/>
                </p:oleObj>
              </mc:Choice>
              <mc:Fallback>
                <p:oleObj name="think-cell Slide" r:id="rId4" imgW="383" imgH="384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FDFB537A-14C1-4A99-A0AB-577285203B6E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AFBE7898-B299-412B-B64C-61CDD7315240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 rtl="0">
              <a:spcBef>
                <a:spcPts val="400"/>
              </a:spcBef>
            </a:pPr>
            <a:endParaRPr lang="en-US" sz="1200" b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  <a:sym typeface="Arial" panose="020B0604020202020204" pitchFamily="34" charset="0"/>
            </a:endParaRPr>
          </a:p>
        </p:txBody>
      </p:sp>
      <p:sp>
        <p:nvSpPr>
          <p:cNvPr id="5" name="Espace réservé du pied de page 4">
            <a:extLst>
              <a:ext uri="{FF2B5EF4-FFF2-40B4-BE49-F238E27FC236}">
                <a16:creationId xmlns:a16="http://schemas.microsoft.com/office/drawing/2014/main" id="{A4952B8B-A761-4E78-996B-01506914A32C}"/>
              </a:ext>
            </a:extLst>
          </p:cNvPr>
          <p:cNvSpPr txBox="1">
            <a:spLocks/>
          </p:cNvSpPr>
          <p:nvPr userDrawn="1"/>
        </p:nvSpPr>
        <p:spPr>
          <a:xfrm>
            <a:off x="694857" y="6397720"/>
            <a:ext cx="5531243" cy="152349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17" b="1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9pPr>
          </a:lstStyle>
          <a:p>
            <a:pPr algn="l" rtl="0"/>
            <a:r>
              <a:rPr lang="en-US" sz="9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Arial" panose="020B0604020202020204" pitchFamily="34" charset="0"/>
              </a:rPr>
              <a:t>©2024 Quantoom Biosciences. All Rights Reserved</a:t>
            </a:r>
          </a:p>
        </p:txBody>
      </p:sp>
      <p:sp>
        <p:nvSpPr>
          <p:cNvPr id="17" name="ZoneTexte 16">
            <a:extLst>
              <a:ext uri="{FF2B5EF4-FFF2-40B4-BE49-F238E27FC236}">
                <a16:creationId xmlns:a16="http://schemas.microsoft.com/office/drawing/2014/main" id="{85ADAE1D-29A0-7249-A7FA-43F228376C79}"/>
              </a:ext>
            </a:extLst>
          </p:cNvPr>
          <p:cNvSpPr txBox="1"/>
          <p:nvPr userDrawn="1"/>
        </p:nvSpPr>
        <p:spPr>
          <a:xfrm>
            <a:off x="1288415" y="1786430"/>
            <a:ext cx="3095740" cy="1819985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400" b="1">
                <a:solidFill>
                  <a:schemeClr val="bg2"/>
                </a:solidFill>
                <a:latin typeface="+mj-lt"/>
                <a:sym typeface="+mn-lt"/>
              </a:rPr>
              <a:t>Thank you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for your </a:t>
            </a:r>
          </a:p>
          <a:p>
            <a:pPr algn="ctr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4000" b="0">
                <a:solidFill>
                  <a:schemeClr val="bg2"/>
                </a:solidFill>
                <a:latin typeface="Arial" panose="020B0604020202020204" pitchFamily="34" charset="0"/>
                <a:cs typeface="Arial" panose="020B0604020202020204" pitchFamily="34" charset="0"/>
                <a:sym typeface="+mn-lt"/>
              </a:rPr>
              <a:t>attention!</a:t>
            </a:r>
          </a:p>
        </p:txBody>
      </p:sp>
      <p:pic>
        <p:nvPicPr>
          <p:cNvPr id="8" name="Image 7">
            <a:extLst>
              <a:ext uri="{FF2B5EF4-FFF2-40B4-BE49-F238E27FC236}">
                <a16:creationId xmlns:a16="http://schemas.microsoft.com/office/drawing/2014/main" id="{D4E4AB41-C0E0-FED8-388E-E495460CCBBD}"/>
              </a:ext>
            </a:extLst>
          </p:cNvPr>
          <p:cNvPicPr>
            <a:picLocks noChangeAspect="1"/>
          </p:cNvPicPr>
          <p:nvPr userDrawn="1"/>
        </p:nvPicPr>
        <p:blipFill>
          <a:blip r:embed="rId6"/>
          <a:srcRect/>
          <a:stretch/>
        </p:blipFill>
        <p:spPr>
          <a:xfrm>
            <a:off x="1453699" y="4498118"/>
            <a:ext cx="2765172" cy="6673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952315758"/>
      </p:ext>
    </p:extLst>
  </p:cSld>
  <p:clrMapOvr>
    <a:masterClrMapping/>
  </p:clrMapOvr>
</p:sldLayout>
</file>

<file path=ppt/slideLayouts/slideLayout154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Contents"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Object 3" hidden="1">
            <a:extLst>
              <a:ext uri="{FF2B5EF4-FFF2-40B4-BE49-F238E27FC236}">
                <a16:creationId xmlns:a16="http://schemas.microsoft.com/office/drawing/2014/main" id="{FC61D276-0E2F-4331-8875-AC747FB2401A}"/>
              </a:ext>
            </a:extLst>
          </p:cNvPr>
          <p:cNvGraphicFramePr>
            <a:graphicFrameLocks noChangeAspect="1"/>
          </p:cNvGraphicFramePr>
          <p:nvPr userDrawn="1"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2157860928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5" imgW="592" imgH="591" progId="TCLayout.ActiveDocument.1">
                  <p:embed/>
                </p:oleObj>
              </mc:Choice>
              <mc:Fallback>
                <p:oleObj name="think-cell Slide" r:id="rId5" imgW="592" imgH="591" progId="TCLayout.ActiveDocument.1">
                  <p:embed/>
                  <p:pic>
                    <p:nvPicPr>
                      <p:cNvPr id="4" name="Object 3" hidden="1">
                        <a:extLst>
                          <a:ext uri="{FF2B5EF4-FFF2-40B4-BE49-F238E27FC236}">
                            <a16:creationId xmlns:a16="http://schemas.microsoft.com/office/drawing/2014/main" id="{FC61D276-0E2F-4331-8875-AC747FB2401A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6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Do not remove" hidden="1">
            <a:extLst>
              <a:ext uri="{FF2B5EF4-FFF2-40B4-BE49-F238E27FC236}">
                <a16:creationId xmlns:a16="http://schemas.microsoft.com/office/drawing/2014/main" id="{4686BC22-1E81-48EF-BB76-117318C1E0B7}"/>
              </a:ext>
            </a:extLst>
          </p:cNvPr>
          <p:cNvSpPr/>
          <p:nvPr userDrawn="1">
            <p:custDataLst>
              <p:tags r:id="rId2"/>
            </p:custDataLst>
          </p:nvPr>
        </p:nvSpPr>
        <p:spPr>
          <a:xfrm>
            <a:off x="0" y="0"/>
            <a:ext cx="12700" cy="12700"/>
          </a:xfrm>
          <a:prstGeom prst="octagon">
            <a:avLst/>
          </a:prstGeom>
          <a:noFill/>
          <a:ln w="6350" cap="flat" cmpd="sng" algn="ctr">
            <a:noFill/>
            <a:prstDash val="solid"/>
          </a:ln>
          <a:effectLst/>
          <a:extLst>
            <a:ext uri="{91240B29-F687-4F45-9708-019B960494DF}">
              <a14:hiddenLine xmlns:a14="http://schemas.microsoft.com/office/drawing/2010/main" w="6350" cap="flat" cmpd="sng" algn="ctr">
                <a:solidFill>
                  <a:schemeClr val="tx2"/>
                </a:solidFill>
                <a:prstDash val="solid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72000" tIns="72000" rIns="72000" bIns="72000" rtlCol="0" anchor="t"/>
          <a:lstStyle/>
          <a:p>
            <a:pPr algn="l">
              <a:spcBef>
                <a:spcPts val="400"/>
              </a:spcBef>
            </a:pPr>
            <a:endParaRPr lang="en-US" sz="1200" b="0">
              <a:solidFill>
                <a:schemeClr val="tx1"/>
              </a:solidFill>
            </a:endParaRPr>
          </a:p>
        </p:txBody>
      </p:sp>
      <p:sp>
        <p:nvSpPr>
          <p:cNvPr id="5" name="Contents Text"/>
          <p:cNvSpPr>
            <a:spLocks noGrp="1"/>
          </p:cNvSpPr>
          <p:nvPr>
            <p:ph type="body" sz="quarter" idx="10" hasCustomPrompt="1"/>
            <p:custDataLst>
              <p:tags r:id="rId3"/>
            </p:custDataLst>
          </p:nvPr>
        </p:nvSpPr>
        <p:spPr>
          <a:xfrm>
            <a:off x="419100" y="1384299"/>
            <a:ext cx="11364912" cy="4606925"/>
          </a:xfrm>
          <a:prstGeom prst="rect">
            <a:avLst/>
          </a:prstGeom>
        </p:spPr>
        <p:txBody>
          <a:bodyPr wrap="square">
            <a:noAutofit/>
          </a:bodyPr>
          <a:lstStyle>
            <a:lvl1pPr marL="443088" indent="-443088">
              <a:spcBef>
                <a:spcPts val="1600"/>
              </a:spcBef>
              <a:tabLst>
                <a:tab pos="10508047" algn="r"/>
              </a:tabLst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1pPr>
            <a:lvl2pPr marL="886176" indent="-443088">
              <a:spcBef>
                <a:spcPts val="738"/>
              </a:spcBef>
              <a:buNone/>
              <a:tabLst>
                <a:tab pos="10508047" algn="r"/>
              </a:tabLst>
              <a:defRPr sz="1800" b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2pPr>
            <a:lvl3pPr marL="1550808" indent="-664632">
              <a:spcBef>
                <a:spcPts val="0"/>
              </a:spcBef>
              <a:buNone/>
              <a:tabLst>
                <a:tab pos="10508047" algn="r"/>
              </a:tabLst>
              <a:defRPr sz="18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defRPr>
            </a:lvl3pPr>
            <a:lvl4pPr marL="1545532" indent="-658463">
              <a:buNone/>
              <a:tabLst>
                <a:tab pos="10488508" algn="r"/>
              </a:tabLst>
              <a:defRPr/>
            </a:lvl4pPr>
            <a:lvl5pPr>
              <a:buNone/>
              <a:defRPr/>
            </a:lvl5pPr>
          </a:lstStyle>
          <a:p>
            <a:pPr lvl="0"/>
            <a:r>
              <a:rPr lang="en-US"/>
              <a:t>A.	xxx	xx</a:t>
            </a:r>
          </a:p>
          <a:p>
            <a:pPr lvl="0"/>
            <a:r>
              <a:rPr lang="en-US"/>
              <a:t>B.	xxx	xx</a:t>
            </a:r>
          </a:p>
          <a:p>
            <a:pPr lvl="1"/>
            <a:r>
              <a:rPr lang="en-US"/>
              <a:t>1.	xxx	xx</a:t>
            </a:r>
          </a:p>
          <a:p>
            <a:pPr lvl="1"/>
            <a:r>
              <a:rPr lang="en-US"/>
              <a:t>2.	xxx	xx</a:t>
            </a:r>
          </a:p>
          <a:p>
            <a:pPr lvl="2"/>
            <a:r>
              <a:rPr lang="en-US"/>
              <a:t>2.1	xxx	xx</a:t>
            </a:r>
          </a:p>
          <a:p>
            <a:pPr lvl="2"/>
            <a:r>
              <a:rPr lang="en-US"/>
              <a:t>2.2	xxx	xx</a:t>
            </a:r>
          </a:p>
          <a:p>
            <a:pPr lvl="0"/>
            <a:r>
              <a:rPr lang="en-US"/>
              <a:t>C.	xxx	xx</a:t>
            </a:r>
          </a:p>
          <a:p>
            <a:pPr lvl="1"/>
            <a:r>
              <a:rPr lang="en-US"/>
              <a:t>1.	xxx	xx</a:t>
            </a:r>
          </a:p>
          <a:p>
            <a:pPr lvl="2"/>
            <a:r>
              <a:rPr lang="en-US"/>
              <a:t>1.1	xxx	xx</a:t>
            </a:r>
          </a:p>
        </p:txBody>
      </p:sp>
      <p:sp>
        <p:nvSpPr>
          <p:cNvPr id="6" name="Title 5">
            <a:extLst>
              <a:ext uri="{FF2B5EF4-FFF2-40B4-BE49-F238E27FC236}">
                <a16:creationId xmlns:a16="http://schemas.microsoft.com/office/drawing/2014/main" id="{13F74F60-AEB6-4032-838E-B5AB995E53D4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/>
        <p:txBody>
          <a:bodyPr vert="horz"/>
          <a:lstStyle>
            <a:lvl1pPr>
              <a:defRPr/>
            </a:lvl1pPr>
          </a:lstStyle>
          <a:p>
            <a:r>
              <a:rPr lang="en-US"/>
              <a:t>Contents</a:t>
            </a:r>
          </a:p>
        </p:txBody>
      </p:sp>
    </p:spTree>
    <p:extLst>
      <p:ext uri="{BB962C8B-B14F-4D97-AF65-F5344CB8AC3E}">
        <p14:creationId xmlns:p14="http://schemas.microsoft.com/office/powerpoint/2010/main" val="22484647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pos="2252">
          <p15:clr>
            <a:srgbClr val="F26B43"/>
          </p15:clr>
        </p15:guide>
        <p15:guide id="2" orient="horz" pos="527">
          <p15:clr>
            <a:srgbClr val="A4A3A4"/>
          </p15:clr>
        </p15:guide>
        <p15:guide id="3" orient="horz" pos="346">
          <p15:clr>
            <a:srgbClr val="F26B43"/>
          </p15:clr>
        </p15:guide>
        <p15:guide id="4" orient="horz" pos="3974">
          <p15:clr>
            <a:srgbClr val="F26B43"/>
          </p15:clr>
        </p15:guide>
      </p15:sldGuideLst>
    </p:ext>
  </p:extLst>
</p:sldLayout>
</file>

<file path=ppt/slideLayouts/slideLayout155.xml><?xml version="1.0" encoding="utf-8"?>
<p:sldLayout xmlns:a="http://schemas.openxmlformats.org/drawingml/2006/main" xmlns:r="http://schemas.openxmlformats.org/officeDocument/2006/relationships" xmlns:p="http://schemas.openxmlformats.org/presentationml/2006/main">
  <p:cSld name="5_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Object 2" hidden="1">
            <a:extLst>
              <a:ext uri="{FF2B5EF4-FFF2-40B4-BE49-F238E27FC236}">
                <a16:creationId xmlns:a16="http://schemas.microsoft.com/office/drawing/2014/main" id="{2D6A1A97-DC98-4321-8060-8C27E488BC44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  <p:extLst>
              <p:ext uri="{D42A27DB-BD31-4B8C-83A1-F6EECF244321}">
                <p14:modId xmlns:p14="http://schemas.microsoft.com/office/powerpoint/2010/main" val="3495910343"/>
              </p:ext>
            </p:ext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592" imgH="591" progId="TCLayout.ActiveDocument.1">
                  <p:embed/>
                </p:oleObj>
              </mc:Choice>
              <mc:Fallback>
                <p:oleObj name="think-cell Slide" r:id="rId3" imgW="592" imgH="591" progId="TCLayout.ActiveDocument.1">
                  <p:embed/>
                  <p:pic>
                    <p:nvPicPr>
                      <p:cNvPr id="3" name="Object 2" hidden="1">
                        <a:extLst>
                          <a:ext uri="{FF2B5EF4-FFF2-40B4-BE49-F238E27FC236}">
                            <a16:creationId xmlns:a16="http://schemas.microsoft.com/office/drawing/2014/main" id="{2D6A1A97-DC98-4321-8060-8C27E488BC44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9" name="Picture 8" descr="Icon&#10;&#10;Description automatically generated">
            <a:extLst>
              <a:ext uri="{FF2B5EF4-FFF2-40B4-BE49-F238E27FC236}">
                <a16:creationId xmlns:a16="http://schemas.microsoft.com/office/drawing/2014/main" id="{8EACB298-181A-42CC-9C94-DCB2C649A4BD}"/>
              </a:ext>
            </a:extLst>
          </p:cNvPr>
          <p:cNvPicPr>
            <a:picLocks noChangeAspect="1"/>
          </p:cNvPicPr>
          <p:nvPr/>
        </p:nvPicPr>
        <p:blipFill rotWithShape="1">
          <a:blip r:embed="rId5">
            <a:alphaModFix/>
          </a:blip>
          <a:srcRect l="49105" t="-1" r="943" b="-1"/>
          <a:stretch/>
        </p:blipFill>
        <p:spPr>
          <a:xfrm>
            <a:off x="-1" y="0"/>
            <a:ext cx="3207657" cy="6858000"/>
          </a:xfrm>
          <a:prstGeom prst="rect">
            <a:avLst/>
          </a:prstGeom>
        </p:spPr>
      </p:pic>
      <p:sp>
        <p:nvSpPr>
          <p:cNvPr id="4" name="RbReference" hidden="1">
            <a:extLst>
              <a:ext uri="{FF2B5EF4-FFF2-40B4-BE49-F238E27FC236}">
                <a16:creationId xmlns:a16="http://schemas.microsoft.com/office/drawing/2014/main" id="{3D73B0FD-E1EC-4559-8244-0B4A95A0ADE0}"/>
              </a:ext>
            </a:extLst>
          </p:cNvPr>
          <p:cNvSpPr>
            <a:spLocks/>
          </p:cNvSpPr>
          <p:nvPr/>
        </p:nvSpPr>
        <p:spPr>
          <a:xfrm>
            <a:off x="414000" y="2024062"/>
            <a:ext cx="11381174" cy="4033837"/>
          </a:xfrm>
          <a:prstGeom prst="rect">
            <a:avLst/>
          </a:prstGeom>
          <a:solidFill>
            <a:srgbClr val="E2262D">
              <a:alpha val="25000"/>
            </a:srgb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72000" rIns="72000" bIns="0" numCol="1" spcCol="0" rtlCol="0" fromWordArt="0" anchor="t" anchorCtr="0" forceAA="0" compatLnSpc="1">
            <a:prstTxWarp prst="textNoShape">
              <a:avLst/>
            </a:prstTxWarp>
            <a:noAutofit/>
          </a:bodyPr>
          <a:lstStyle/>
          <a:p>
            <a:pPr lvl="0" algn="r"/>
            <a:r>
              <a:rPr lang="en-US" sz="1400">
                <a:solidFill>
                  <a:srgbClr val="E2262D"/>
                </a:solidFill>
              </a:rPr>
              <a:t>!! REQUIRED – Reference area !!</a:t>
            </a:r>
          </a:p>
        </p:txBody>
      </p:sp>
      <p:sp>
        <p:nvSpPr>
          <p:cNvPr id="17" name="Title Placeholder">
            <a:extLst>
              <a:ext uri="{FF2B5EF4-FFF2-40B4-BE49-F238E27FC236}">
                <a16:creationId xmlns:a16="http://schemas.microsoft.com/office/drawing/2014/main" id="{3CCFF85C-77BC-4882-95E3-4E4D7C3FDD5F}"/>
              </a:ext>
            </a:extLst>
          </p:cNvPr>
          <p:cNvSpPr>
            <a:spLocks noGrp="1"/>
          </p:cNvSpPr>
          <p:nvPr>
            <p:ph type="title" hasCustomPrompt="1"/>
          </p:nvPr>
        </p:nvSpPr>
        <p:spPr>
          <a:xfrm>
            <a:off x="407988" y="553166"/>
            <a:ext cx="11511592" cy="720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>
              <a:defRPr>
                <a:latin typeface="+mj-lt"/>
                <a:ea typeface="+mj-ea"/>
                <a:cs typeface="+mj-cs"/>
              </a:defRPr>
            </a:lvl1pPr>
          </a:lstStyle>
          <a:p>
            <a:r>
              <a:rPr lang="en-US" noProof="0"/>
              <a:t>Click to edit Action Title</a:t>
            </a:r>
            <a:br>
              <a:rPr lang="en-US" noProof="0"/>
            </a:br>
            <a:r>
              <a:rPr lang="en-US" noProof="0"/>
              <a:t>(max. 2 lines)</a:t>
            </a:r>
          </a:p>
        </p:txBody>
      </p:sp>
      <p:pic>
        <p:nvPicPr>
          <p:cNvPr id="10" name="Image 15">
            <a:extLst>
              <a:ext uri="{FF2B5EF4-FFF2-40B4-BE49-F238E27FC236}">
                <a16:creationId xmlns:a16="http://schemas.microsoft.com/office/drawing/2014/main" id="{956A4853-915B-42E2-8C68-21C17B3275EF}"/>
              </a:ext>
            </a:extLst>
          </p:cNvPr>
          <p:cNvPicPr>
            <a:picLocks noChangeAspect="1"/>
          </p:cNvPicPr>
          <p:nvPr/>
        </p:nvPicPr>
        <p:blipFill>
          <a:blip r:embed="rId6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741199" y="150437"/>
            <a:ext cx="1184895" cy="283849"/>
          </a:xfrm>
          <a:prstGeom prst="rect">
            <a:avLst/>
          </a:prstGeom>
        </p:spPr>
      </p:pic>
      <p:sp>
        <p:nvSpPr>
          <p:cNvPr id="5" name="Espace réservé du contenu 4">
            <a:extLst>
              <a:ext uri="{FF2B5EF4-FFF2-40B4-BE49-F238E27FC236}">
                <a16:creationId xmlns:a16="http://schemas.microsoft.com/office/drawing/2014/main" id="{CDB8560F-73AF-45F3-BC8E-2D4286F47545}"/>
              </a:ext>
            </a:extLst>
          </p:cNvPr>
          <p:cNvSpPr>
            <a:spLocks noGrp="1"/>
          </p:cNvSpPr>
          <p:nvPr>
            <p:ph sz="quarter" idx="10" hasCustomPrompt="1"/>
          </p:nvPr>
        </p:nvSpPr>
        <p:spPr>
          <a:xfrm>
            <a:off x="407988" y="1577033"/>
            <a:ext cx="11467306" cy="447030"/>
          </a:xfrm>
        </p:spPr>
        <p:txBody>
          <a:bodyPr/>
          <a:lstStyle>
            <a:lvl1pPr>
              <a:defRPr sz="1800" b="0" i="1">
                <a:solidFill>
                  <a:schemeClr val="tx2"/>
                </a:solidFill>
              </a:defRPr>
            </a:lvl1pPr>
          </a:lstStyle>
          <a:p>
            <a:pPr lvl="0"/>
            <a:r>
              <a:rPr lang="fr-FR"/>
              <a:t>Click to </a:t>
            </a:r>
            <a:r>
              <a:rPr lang="fr-FR" err="1"/>
              <a:t>add</a:t>
            </a:r>
            <a:r>
              <a:rPr lang="fr-FR"/>
              <a:t> </a:t>
            </a:r>
            <a:r>
              <a:rPr lang="fr-FR" err="1"/>
              <a:t>subtiltes</a:t>
            </a:r>
            <a:endParaRPr lang="en-US"/>
          </a:p>
        </p:txBody>
      </p:sp>
      <p:sp>
        <p:nvSpPr>
          <p:cNvPr id="11" name="Espace réservé du pied de page 4">
            <a:extLst>
              <a:ext uri="{FF2B5EF4-FFF2-40B4-BE49-F238E27FC236}">
                <a16:creationId xmlns:a16="http://schemas.microsoft.com/office/drawing/2014/main" id="{56FF1BEA-2C1F-4853-9DF5-EF16709D53D7}"/>
              </a:ext>
            </a:extLst>
          </p:cNvPr>
          <p:cNvSpPr txBox="1">
            <a:spLocks/>
          </p:cNvSpPr>
          <p:nvPr/>
        </p:nvSpPr>
        <p:spPr>
          <a:xfrm>
            <a:off x="7549116" y="6656278"/>
            <a:ext cx="4326178" cy="129047"/>
          </a:xfrm>
          <a:prstGeom prst="rect">
            <a:avLst/>
          </a:prstGeom>
        </p:spPr>
        <p:txBody>
          <a:bodyPr lIns="0" tIns="0" rIns="0" bIns="0"/>
          <a:lstStyle>
            <a:defPPr>
              <a:defRPr lang="de-DE"/>
            </a:defPPr>
            <a:lvl1pPr algn="l" rtl="0" fontAlgn="base">
              <a:spcBef>
                <a:spcPct val="0"/>
              </a:spcBef>
              <a:spcAft>
                <a:spcPct val="0"/>
              </a:spcAft>
              <a:defRPr sz="917" b="1" kern="1200">
                <a:solidFill>
                  <a:schemeClr val="bg1"/>
                </a:solidFill>
                <a:latin typeface="Arial"/>
                <a:ea typeface="+mn-ea"/>
                <a:cs typeface="Arial"/>
              </a:defRPr>
            </a:lvl1pPr>
            <a:lvl2pPr marL="4572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2pPr>
            <a:lvl3pPr marL="9144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3pPr>
            <a:lvl4pPr marL="13716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4pPr>
            <a:lvl5pPr marL="1828800" algn="l" rtl="0" fontAlgn="base">
              <a:spcBef>
                <a:spcPct val="0"/>
              </a:spcBef>
              <a:spcAft>
                <a:spcPct val="0"/>
              </a:spcAft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300" b="1" kern="1200">
                <a:solidFill>
                  <a:schemeClr val="tx1"/>
                </a:solidFill>
                <a:latin typeface="Arial Narrow" charset="0"/>
                <a:ea typeface="+mn-ea"/>
                <a:cs typeface="+mn-cs"/>
              </a:defRPr>
            </a:lvl9pPr>
          </a:lstStyle>
          <a:p>
            <a:pPr algn="r"/>
            <a:r>
              <a:rPr lang="en-US" sz="900" b="0">
                <a:solidFill>
                  <a:srgbClr val="132533"/>
                </a:solidFill>
                <a:latin typeface="+mn-lt"/>
              </a:rPr>
              <a:t>Proprietary &amp; Confidential ©2024 </a:t>
            </a:r>
            <a:r>
              <a:rPr lang="en-US" sz="900" b="0" err="1">
                <a:solidFill>
                  <a:srgbClr val="132533"/>
                </a:solidFill>
                <a:latin typeface="+mn-lt"/>
              </a:rPr>
              <a:t>Quantoom</a:t>
            </a:r>
            <a:r>
              <a:rPr lang="en-US" sz="900" b="0">
                <a:solidFill>
                  <a:srgbClr val="132533"/>
                </a:solidFill>
                <a:latin typeface="+mn-lt"/>
              </a:rPr>
              <a:t> Biosciences. All Rights Reserved</a:t>
            </a:r>
            <a:r>
              <a:rPr lang="en-US" sz="900" b="0">
                <a:solidFill>
                  <a:schemeClr val="tx1"/>
                </a:solidFill>
                <a:latin typeface="+mn-lt"/>
              </a:rPr>
              <a:t>.</a:t>
            </a:r>
          </a:p>
        </p:txBody>
      </p:sp>
      <p:cxnSp>
        <p:nvCxnSpPr>
          <p:cNvPr id="12" name="Straight Connector 5">
            <a:extLst>
              <a:ext uri="{FF2B5EF4-FFF2-40B4-BE49-F238E27FC236}">
                <a16:creationId xmlns:a16="http://schemas.microsoft.com/office/drawing/2014/main" id="{D561B8A1-BCDA-43FA-964C-1DE8539FC7AF}"/>
              </a:ext>
            </a:extLst>
          </p:cNvPr>
          <p:cNvCxnSpPr>
            <a:cxnSpLocks/>
          </p:cNvCxnSpPr>
          <p:nvPr/>
        </p:nvCxnSpPr>
        <p:spPr>
          <a:xfrm>
            <a:off x="11884506" y="6647212"/>
            <a:ext cx="0" cy="138113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space réservé du texte 14">
            <a:extLst>
              <a:ext uri="{FF2B5EF4-FFF2-40B4-BE49-F238E27FC236}">
                <a16:creationId xmlns:a16="http://schemas.microsoft.com/office/drawing/2014/main" id="{E845F0B5-684F-4F58-A27D-C6167753DB87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407988" y="2024063"/>
            <a:ext cx="11376025" cy="4281487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</p:spTree>
    <p:extLst>
      <p:ext uri="{BB962C8B-B14F-4D97-AF65-F5344CB8AC3E}">
        <p14:creationId xmlns:p14="http://schemas.microsoft.com/office/powerpoint/2010/main" val="3217372253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2" orient="horz" pos="346">
          <p15:clr>
            <a:srgbClr val="F26B43"/>
          </p15:clr>
        </p15:guide>
        <p15:guide id="3" orient="horz" pos="3974">
          <p15:clr>
            <a:srgbClr val="F26B43"/>
          </p15:clr>
        </p15:guide>
        <p15:guide id="4" orient="horz" pos="3816">
          <p15:clr>
            <a:srgbClr val="A4A3A4"/>
          </p15:clr>
        </p15:guide>
        <p15:guide id="5" orient="horz" pos="4156">
          <p15:clr>
            <a:srgbClr val="A4A3A4"/>
          </p15:clr>
        </p15:guide>
        <p15:guide id="6" orient="horz" pos="4224">
          <p15:clr>
            <a:srgbClr val="A4A3A4"/>
          </p15:clr>
        </p15:guide>
        <p15:guide id="7" orient="horz" pos="1275">
          <p15:clr>
            <a:srgbClr val="A4A3A4"/>
          </p15:clr>
        </p15:guide>
        <p15:guide id="8" orient="horz" pos="119">
          <p15:clr>
            <a:srgbClr val="A4A3A4"/>
          </p15:clr>
        </p15:guide>
        <p15:guide id="9" orient="horz" pos="255">
          <p15:clr>
            <a:srgbClr val="A4A3A4"/>
          </p15:clr>
        </p15:guide>
        <p15:guide id="10" orient="horz" pos="958">
          <p15:clr>
            <a:srgbClr val="F26B43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18" Type="http://schemas.openxmlformats.org/officeDocument/2006/relationships/slideLayout" Target="../slideLayouts/slideLayout18.xml"/><Relationship Id="rId3" Type="http://schemas.openxmlformats.org/officeDocument/2006/relationships/slideLayout" Target="../slideLayouts/slideLayout3.xml"/><Relationship Id="rId21" Type="http://schemas.openxmlformats.org/officeDocument/2006/relationships/oleObject" Target="../embeddings/oleObject1.bin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17" Type="http://schemas.openxmlformats.org/officeDocument/2006/relationships/slideLayout" Target="../slideLayouts/slideLayout17.xml"/><Relationship Id="rId2" Type="http://schemas.openxmlformats.org/officeDocument/2006/relationships/slideLayout" Target="../slideLayouts/slideLayout2.xml"/><Relationship Id="rId16" Type="http://schemas.openxmlformats.org/officeDocument/2006/relationships/slideLayout" Target="../slideLayouts/slideLayout16.xml"/><Relationship Id="rId20" Type="http://schemas.openxmlformats.org/officeDocument/2006/relationships/tags" Target="../tags/tag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19" Type="http://schemas.openxmlformats.org/officeDocument/2006/relationships/theme" Target="../theme/theme1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Relationship Id="rId22" Type="http://schemas.openxmlformats.org/officeDocument/2006/relationships/image" Target="../media/image1.emf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6.xml"/><Relationship Id="rId13" Type="http://schemas.openxmlformats.org/officeDocument/2006/relationships/slideLayout" Target="../slideLayouts/slideLayout31.xml"/><Relationship Id="rId18" Type="http://schemas.openxmlformats.org/officeDocument/2006/relationships/slideLayout" Target="../slideLayouts/slideLayout36.xml"/><Relationship Id="rId3" Type="http://schemas.openxmlformats.org/officeDocument/2006/relationships/slideLayout" Target="../slideLayouts/slideLayout21.xml"/><Relationship Id="rId21" Type="http://schemas.openxmlformats.org/officeDocument/2006/relationships/theme" Target="../theme/theme2.xml"/><Relationship Id="rId7" Type="http://schemas.openxmlformats.org/officeDocument/2006/relationships/slideLayout" Target="../slideLayouts/slideLayout25.xml"/><Relationship Id="rId12" Type="http://schemas.openxmlformats.org/officeDocument/2006/relationships/slideLayout" Target="../slideLayouts/slideLayout30.xml"/><Relationship Id="rId17" Type="http://schemas.openxmlformats.org/officeDocument/2006/relationships/slideLayout" Target="../slideLayouts/slideLayout35.xml"/><Relationship Id="rId25" Type="http://schemas.openxmlformats.org/officeDocument/2006/relationships/image" Target="../media/image5.png"/><Relationship Id="rId2" Type="http://schemas.openxmlformats.org/officeDocument/2006/relationships/slideLayout" Target="../slideLayouts/slideLayout20.xml"/><Relationship Id="rId16" Type="http://schemas.openxmlformats.org/officeDocument/2006/relationships/slideLayout" Target="../slideLayouts/slideLayout34.xml"/><Relationship Id="rId20" Type="http://schemas.openxmlformats.org/officeDocument/2006/relationships/slideLayout" Target="../slideLayouts/slideLayout38.xml"/><Relationship Id="rId1" Type="http://schemas.openxmlformats.org/officeDocument/2006/relationships/slideLayout" Target="../slideLayouts/slideLayout19.xml"/><Relationship Id="rId6" Type="http://schemas.openxmlformats.org/officeDocument/2006/relationships/slideLayout" Target="../slideLayouts/slideLayout24.xml"/><Relationship Id="rId11" Type="http://schemas.openxmlformats.org/officeDocument/2006/relationships/slideLayout" Target="../slideLayouts/slideLayout29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23.xml"/><Relationship Id="rId15" Type="http://schemas.openxmlformats.org/officeDocument/2006/relationships/slideLayout" Target="../slideLayouts/slideLayout33.xml"/><Relationship Id="rId23" Type="http://schemas.openxmlformats.org/officeDocument/2006/relationships/oleObject" Target="../embeddings/oleObject1.bin"/><Relationship Id="rId10" Type="http://schemas.openxmlformats.org/officeDocument/2006/relationships/slideLayout" Target="../slideLayouts/slideLayout28.xml"/><Relationship Id="rId19" Type="http://schemas.openxmlformats.org/officeDocument/2006/relationships/slideLayout" Target="../slideLayouts/slideLayout37.xml"/><Relationship Id="rId4" Type="http://schemas.openxmlformats.org/officeDocument/2006/relationships/slideLayout" Target="../slideLayouts/slideLayout22.xml"/><Relationship Id="rId9" Type="http://schemas.openxmlformats.org/officeDocument/2006/relationships/slideLayout" Target="../slideLayouts/slideLayout27.xml"/><Relationship Id="rId14" Type="http://schemas.openxmlformats.org/officeDocument/2006/relationships/slideLayout" Target="../slideLayouts/slideLayout32.xml"/><Relationship Id="rId22" Type="http://schemas.openxmlformats.org/officeDocument/2006/relationships/tags" Target="../tags/tag21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46.xml"/><Relationship Id="rId13" Type="http://schemas.openxmlformats.org/officeDocument/2006/relationships/slideLayout" Target="../slideLayouts/slideLayout51.xml"/><Relationship Id="rId18" Type="http://schemas.openxmlformats.org/officeDocument/2006/relationships/slideLayout" Target="../slideLayouts/slideLayout56.xml"/><Relationship Id="rId3" Type="http://schemas.openxmlformats.org/officeDocument/2006/relationships/slideLayout" Target="../slideLayouts/slideLayout41.xml"/><Relationship Id="rId21" Type="http://schemas.openxmlformats.org/officeDocument/2006/relationships/theme" Target="../theme/theme3.xml"/><Relationship Id="rId7" Type="http://schemas.openxmlformats.org/officeDocument/2006/relationships/slideLayout" Target="../slideLayouts/slideLayout45.xml"/><Relationship Id="rId12" Type="http://schemas.openxmlformats.org/officeDocument/2006/relationships/slideLayout" Target="../slideLayouts/slideLayout50.xml"/><Relationship Id="rId17" Type="http://schemas.openxmlformats.org/officeDocument/2006/relationships/slideLayout" Target="../slideLayouts/slideLayout55.xml"/><Relationship Id="rId2" Type="http://schemas.openxmlformats.org/officeDocument/2006/relationships/slideLayout" Target="../slideLayouts/slideLayout40.xml"/><Relationship Id="rId16" Type="http://schemas.openxmlformats.org/officeDocument/2006/relationships/slideLayout" Target="../slideLayouts/slideLayout54.xml"/><Relationship Id="rId20" Type="http://schemas.openxmlformats.org/officeDocument/2006/relationships/slideLayout" Target="../slideLayouts/slideLayout58.xml"/><Relationship Id="rId1" Type="http://schemas.openxmlformats.org/officeDocument/2006/relationships/slideLayout" Target="../slideLayouts/slideLayout39.xml"/><Relationship Id="rId6" Type="http://schemas.openxmlformats.org/officeDocument/2006/relationships/slideLayout" Target="../slideLayouts/slideLayout44.xml"/><Relationship Id="rId11" Type="http://schemas.openxmlformats.org/officeDocument/2006/relationships/slideLayout" Target="../slideLayouts/slideLayout49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43.xml"/><Relationship Id="rId15" Type="http://schemas.openxmlformats.org/officeDocument/2006/relationships/slideLayout" Target="../slideLayouts/slideLayout53.xml"/><Relationship Id="rId23" Type="http://schemas.openxmlformats.org/officeDocument/2006/relationships/oleObject" Target="../embeddings/oleObject1.bin"/><Relationship Id="rId10" Type="http://schemas.openxmlformats.org/officeDocument/2006/relationships/slideLayout" Target="../slideLayouts/slideLayout48.xml"/><Relationship Id="rId19" Type="http://schemas.openxmlformats.org/officeDocument/2006/relationships/slideLayout" Target="../slideLayouts/slideLayout57.xml"/><Relationship Id="rId4" Type="http://schemas.openxmlformats.org/officeDocument/2006/relationships/slideLayout" Target="../slideLayouts/slideLayout42.xml"/><Relationship Id="rId9" Type="http://schemas.openxmlformats.org/officeDocument/2006/relationships/slideLayout" Target="../slideLayouts/slideLayout47.xml"/><Relationship Id="rId14" Type="http://schemas.openxmlformats.org/officeDocument/2006/relationships/slideLayout" Target="../slideLayouts/slideLayout52.xml"/><Relationship Id="rId22" Type="http://schemas.openxmlformats.org/officeDocument/2006/relationships/tags" Target="../tags/tag43.xml"/></Relationships>
</file>

<file path=ppt/slideMasters/_rels/slideMaster4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66.xml"/><Relationship Id="rId13" Type="http://schemas.openxmlformats.org/officeDocument/2006/relationships/slideLayout" Target="../slideLayouts/slideLayout71.xml"/><Relationship Id="rId18" Type="http://schemas.openxmlformats.org/officeDocument/2006/relationships/slideLayout" Target="../slideLayouts/slideLayout76.xml"/><Relationship Id="rId3" Type="http://schemas.openxmlformats.org/officeDocument/2006/relationships/slideLayout" Target="../slideLayouts/slideLayout61.xml"/><Relationship Id="rId21" Type="http://schemas.openxmlformats.org/officeDocument/2006/relationships/theme" Target="../theme/theme4.xml"/><Relationship Id="rId7" Type="http://schemas.openxmlformats.org/officeDocument/2006/relationships/slideLayout" Target="../slideLayouts/slideLayout65.xml"/><Relationship Id="rId12" Type="http://schemas.openxmlformats.org/officeDocument/2006/relationships/slideLayout" Target="../slideLayouts/slideLayout70.xml"/><Relationship Id="rId17" Type="http://schemas.openxmlformats.org/officeDocument/2006/relationships/slideLayout" Target="../slideLayouts/slideLayout75.xml"/><Relationship Id="rId25" Type="http://schemas.openxmlformats.org/officeDocument/2006/relationships/image" Target="../media/image5.png"/><Relationship Id="rId2" Type="http://schemas.openxmlformats.org/officeDocument/2006/relationships/slideLayout" Target="../slideLayouts/slideLayout60.xml"/><Relationship Id="rId16" Type="http://schemas.openxmlformats.org/officeDocument/2006/relationships/slideLayout" Target="../slideLayouts/slideLayout74.xml"/><Relationship Id="rId20" Type="http://schemas.openxmlformats.org/officeDocument/2006/relationships/slideLayout" Target="../slideLayouts/slideLayout78.xml"/><Relationship Id="rId1" Type="http://schemas.openxmlformats.org/officeDocument/2006/relationships/slideLayout" Target="../slideLayouts/slideLayout59.xml"/><Relationship Id="rId6" Type="http://schemas.openxmlformats.org/officeDocument/2006/relationships/slideLayout" Target="../slideLayouts/slideLayout64.xml"/><Relationship Id="rId11" Type="http://schemas.openxmlformats.org/officeDocument/2006/relationships/slideLayout" Target="../slideLayouts/slideLayout69.xml"/><Relationship Id="rId24" Type="http://schemas.openxmlformats.org/officeDocument/2006/relationships/image" Target="../media/image1.emf"/><Relationship Id="rId5" Type="http://schemas.openxmlformats.org/officeDocument/2006/relationships/slideLayout" Target="../slideLayouts/slideLayout63.xml"/><Relationship Id="rId15" Type="http://schemas.openxmlformats.org/officeDocument/2006/relationships/slideLayout" Target="../slideLayouts/slideLayout73.xml"/><Relationship Id="rId23" Type="http://schemas.openxmlformats.org/officeDocument/2006/relationships/oleObject" Target="../embeddings/oleObject1.bin"/><Relationship Id="rId10" Type="http://schemas.openxmlformats.org/officeDocument/2006/relationships/slideLayout" Target="../slideLayouts/slideLayout68.xml"/><Relationship Id="rId19" Type="http://schemas.openxmlformats.org/officeDocument/2006/relationships/slideLayout" Target="../slideLayouts/slideLayout77.xml"/><Relationship Id="rId4" Type="http://schemas.openxmlformats.org/officeDocument/2006/relationships/slideLayout" Target="../slideLayouts/slideLayout62.xml"/><Relationship Id="rId9" Type="http://schemas.openxmlformats.org/officeDocument/2006/relationships/slideLayout" Target="../slideLayouts/slideLayout67.xml"/><Relationship Id="rId14" Type="http://schemas.openxmlformats.org/officeDocument/2006/relationships/slideLayout" Target="../slideLayouts/slideLayout72.xml"/><Relationship Id="rId22" Type="http://schemas.openxmlformats.org/officeDocument/2006/relationships/tags" Target="../tags/tag65.xml"/></Relationships>
</file>

<file path=ppt/slideMasters/_rels/slideMaster5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6.xml"/><Relationship Id="rId13" Type="http://schemas.openxmlformats.org/officeDocument/2006/relationships/slideLayout" Target="../slideLayouts/slideLayout91.xml"/><Relationship Id="rId18" Type="http://schemas.openxmlformats.org/officeDocument/2006/relationships/slideLayout" Target="../slideLayouts/slideLayout96.xml"/><Relationship Id="rId26" Type="http://schemas.openxmlformats.org/officeDocument/2006/relationships/image" Target="../media/image1.emf"/><Relationship Id="rId3" Type="http://schemas.openxmlformats.org/officeDocument/2006/relationships/slideLayout" Target="../slideLayouts/slideLayout81.xml"/><Relationship Id="rId21" Type="http://schemas.openxmlformats.org/officeDocument/2006/relationships/slideLayout" Target="../slideLayouts/slideLayout99.xml"/><Relationship Id="rId7" Type="http://schemas.openxmlformats.org/officeDocument/2006/relationships/slideLayout" Target="../slideLayouts/slideLayout85.xml"/><Relationship Id="rId12" Type="http://schemas.openxmlformats.org/officeDocument/2006/relationships/slideLayout" Target="../slideLayouts/slideLayout90.xml"/><Relationship Id="rId17" Type="http://schemas.openxmlformats.org/officeDocument/2006/relationships/slideLayout" Target="../slideLayouts/slideLayout95.xml"/><Relationship Id="rId25" Type="http://schemas.openxmlformats.org/officeDocument/2006/relationships/oleObject" Target="../embeddings/oleObject1.bin"/><Relationship Id="rId2" Type="http://schemas.openxmlformats.org/officeDocument/2006/relationships/slideLayout" Target="../slideLayouts/slideLayout80.xml"/><Relationship Id="rId16" Type="http://schemas.openxmlformats.org/officeDocument/2006/relationships/slideLayout" Target="../slideLayouts/slideLayout94.xml"/><Relationship Id="rId20" Type="http://schemas.openxmlformats.org/officeDocument/2006/relationships/slideLayout" Target="../slideLayouts/slideLayout98.xml"/><Relationship Id="rId1" Type="http://schemas.openxmlformats.org/officeDocument/2006/relationships/slideLayout" Target="../slideLayouts/slideLayout79.xml"/><Relationship Id="rId6" Type="http://schemas.openxmlformats.org/officeDocument/2006/relationships/slideLayout" Target="../slideLayouts/slideLayout84.xml"/><Relationship Id="rId11" Type="http://schemas.openxmlformats.org/officeDocument/2006/relationships/slideLayout" Target="../slideLayouts/slideLayout89.xml"/><Relationship Id="rId24" Type="http://schemas.openxmlformats.org/officeDocument/2006/relationships/tags" Target="../tags/tag87.xml"/><Relationship Id="rId5" Type="http://schemas.openxmlformats.org/officeDocument/2006/relationships/slideLayout" Target="../slideLayouts/slideLayout83.xml"/><Relationship Id="rId15" Type="http://schemas.openxmlformats.org/officeDocument/2006/relationships/slideLayout" Target="../slideLayouts/slideLayout93.xml"/><Relationship Id="rId23" Type="http://schemas.openxmlformats.org/officeDocument/2006/relationships/theme" Target="../theme/theme5.xml"/><Relationship Id="rId10" Type="http://schemas.openxmlformats.org/officeDocument/2006/relationships/slideLayout" Target="../slideLayouts/slideLayout88.xml"/><Relationship Id="rId19" Type="http://schemas.openxmlformats.org/officeDocument/2006/relationships/slideLayout" Target="../slideLayouts/slideLayout97.xml"/><Relationship Id="rId4" Type="http://schemas.openxmlformats.org/officeDocument/2006/relationships/slideLayout" Target="../slideLayouts/slideLayout82.xml"/><Relationship Id="rId9" Type="http://schemas.openxmlformats.org/officeDocument/2006/relationships/slideLayout" Target="../slideLayouts/slideLayout87.xml"/><Relationship Id="rId14" Type="http://schemas.openxmlformats.org/officeDocument/2006/relationships/slideLayout" Target="../slideLayouts/slideLayout92.xml"/><Relationship Id="rId22" Type="http://schemas.openxmlformats.org/officeDocument/2006/relationships/slideLayout" Target="../slideLayouts/slideLayout100.xml"/></Relationships>
</file>

<file path=ppt/slideMasters/_rels/slideMaster6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08.xml"/><Relationship Id="rId13" Type="http://schemas.openxmlformats.org/officeDocument/2006/relationships/slideLayout" Target="../slideLayouts/slideLayout113.xml"/><Relationship Id="rId18" Type="http://schemas.openxmlformats.org/officeDocument/2006/relationships/slideLayout" Target="../slideLayouts/slideLayout118.xml"/><Relationship Id="rId3" Type="http://schemas.openxmlformats.org/officeDocument/2006/relationships/slideLayout" Target="../slideLayouts/slideLayout103.xml"/><Relationship Id="rId21" Type="http://schemas.openxmlformats.org/officeDocument/2006/relationships/oleObject" Target="../embeddings/oleObject1.bin"/><Relationship Id="rId7" Type="http://schemas.openxmlformats.org/officeDocument/2006/relationships/slideLayout" Target="../slideLayouts/slideLayout107.xml"/><Relationship Id="rId12" Type="http://schemas.openxmlformats.org/officeDocument/2006/relationships/slideLayout" Target="../slideLayouts/slideLayout112.xml"/><Relationship Id="rId17" Type="http://schemas.openxmlformats.org/officeDocument/2006/relationships/slideLayout" Target="../slideLayouts/slideLayout117.xml"/><Relationship Id="rId2" Type="http://schemas.openxmlformats.org/officeDocument/2006/relationships/slideLayout" Target="../slideLayouts/slideLayout102.xml"/><Relationship Id="rId16" Type="http://schemas.openxmlformats.org/officeDocument/2006/relationships/slideLayout" Target="../slideLayouts/slideLayout116.xml"/><Relationship Id="rId20" Type="http://schemas.openxmlformats.org/officeDocument/2006/relationships/tags" Target="../tags/tag112.xml"/><Relationship Id="rId1" Type="http://schemas.openxmlformats.org/officeDocument/2006/relationships/slideLayout" Target="../slideLayouts/slideLayout101.xml"/><Relationship Id="rId6" Type="http://schemas.openxmlformats.org/officeDocument/2006/relationships/slideLayout" Target="../slideLayouts/slideLayout106.xml"/><Relationship Id="rId11" Type="http://schemas.openxmlformats.org/officeDocument/2006/relationships/slideLayout" Target="../slideLayouts/slideLayout111.xml"/><Relationship Id="rId5" Type="http://schemas.openxmlformats.org/officeDocument/2006/relationships/slideLayout" Target="../slideLayouts/slideLayout105.xml"/><Relationship Id="rId15" Type="http://schemas.openxmlformats.org/officeDocument/2006/relationships/slideLayout" Target="../slideLayouts/slideLayout115.xml"/><Relationship Id="rId10" Type="http://schemas.openxmlformats.org/officeDocument/2006/relationships/slideLayout" Target="../slideLayouts/slideLayout110.xml"/><Relationship Id="rId19" Type="http://schemas.openxmlformats.org/officeDocument/2006/relationships/theme" Target="../theme/theme6.xml"/><Relationship Id="rId4" Type="http://schemas.openxmlformats.org/officeDocument/2006/relationships/slideLayout" Target="../slideLayouts/slideLayout104.xml"/><Relationship Id="rId9" Type="http://schemas.openxmlformats.org/officeDocument/2006/relationships/slideLayout" Target="../slideLayouts/slideLayout109.xml"/><Relationship Id="rId14" Type="http://schemas.openxmlformats.org/officeDocument/2006/relationships/slideLayout" Target="../slideLayouts/slideLayout114.xml"/><Relationship Id="rId22" Type="http://schemas.openxmlformats.org/officeDocument/2006/relationships/image" Target="../media/image1.emf"/></Relationships>
</file>

<file path=ppt/slideMasters/_rels/slideMaster7.xml.rels><?xml version="1.0" encoding="UTF-8" standalone="yes"?>
<Relationships xmlns="http://schemas.openxmlformats.org/package/2006/relationships"><Relationship Id="rId13" Type="http://schemas.openxmlformats.org/officeDocument/2006/relationships/slideLayout" Target="../slideLayouts/slideLayout131.xml"/><Relationship Id="rId18" Type="http://schemas.openxmlformats.org/officeDocument/2006/relationships/slideLayout" Target="../slideLayouts/slideLayout136.xml"/><Relationship Id="rId26" Type="http://schemas.openxmlformats.org/officeDocument/2006/relationships/slideLayout" Target="../slideLayouts/slideLayout144.xml"/><Relationship Id="rId39" Type="http://schemas.openxmlformats.org/officeDocument/2006/relationships/tags" Target="../tags/tag132.xml"/><Relationship Id="rId21" Type="http://schemas.openxmlformats.org/officeDocument/2006/relationships/slideLayout" Target="../slideLayouts/slideLayout139.xml"/><Relationship Id="rId34" Type="http://schemas.openxmlformats.org/officeDocument/2006/relationships/slideLayout" Target="../slideLayouts/slideLayout152.xml"/><Relationship Id="rId7" Type="http://schemas.openxmlformats.org/officeDocument/2006/relationships/slideLayout" Target="../slideLayouts/slideLayout125.xml"/><Relationship Id="rId2" Type="http://schemas.openxmlformats.org/officeDocument/2006/relationships/slideLayout" Target="../slideLayouts/slideLayout120.xml"/><Relationship Id="rId16" Type="http://schemas.openxmlformats.org/officeDocument/2006/relationships/slideLayout" Target="../slideLayouts/slideLayout134.xml"/><Relationship Id="rId20" Type="http://schemas.openxmlformats.org/officeDocument/2006/relationships/slideLayout" Target="../slideLayouts/slideLayout138.xml"/><Relationship Id="rId29" Type="http://schemas.openxmlformats.org/officeDocument/2006/relationships/slideLayout" Target="../slideLayouts/slideLayout147.xml"/><Relationship Id="rId41" Type="http://schemas.openxmlformats.org/officeDocument/2006/relationships/image" Target="../media/image1.emf"/><Relationship Id="rId1" Type="http://schemas.openxmlformats.org/officeDocument/2006/relationships/slideLayout" Target="../slideLayouts/slideLayout119.xml"/><Relationship Id="rId6" Type="http://schemas.openxmlformats.org/officeDocument/2006/relationships/slideLayout" Target="../slideLayouts/slideLayout124.xml"/><Relationship Id="rId11" Type="http://schemas.openxmlformats.org/officeDocument/2006/relationships/slideLayout" Target="../slideLayouts/slideLayout129.xml"/><Relationship Id="rId24" Type="http://schemas.openxmlformats.org/officeDocument/2006/relationships/slideLayout" Target="../slideLayouts/slideLayout142.xml"/><Relationship Id="rId32" Type="http://schemas.openxmlformats.org/officeDocument/2006/relationships/slideLayout" Target="../slideLayouts/slideLayout150.xml"/><Relationship Id="rId37" Type="http://schemas.openxmlformats.org/officeDocument/2006/relationships/slideLayout" Target="../slideLayouts/slideLayout155.xml"/><Relationship Id="rId40" Type="http://schemas.openxmlformats.org/officeDocument/2006/relationships/oleObject" Target="../embeddings/oleObject1.bin"/><Relationship Id="rId5" Type="http://schemas.openxmlformats.org/officeDocument/2006/relationships/slideLayout" Target="../slideLayouts/slideLayout123.xml"/><Relationship Id="rId15" Type="http://schemas.openxmlformats.org/officeDocument/2006/relationships/slideLayout" Target="../slideLayouts/slideLayout133.xml"/><Relationship Id="rId23" Type="http://schemas.openxmlformats.org/officeDocument/2006/relationships/slideLayout" Target="../slideLayouts/slideLayout141.xml"/><Relationship Id="rId28" Type="http://schemas.openxmlformats.org/officeDocument/2006/relationships/slideLayout" Target="../slideLayouts/slideLayout146.xml"/><Relationship Id="rId36" Type="http://schemas.openxmlformats.org/officeDocument/2006/relationships/slideLayout" Target="../slideLayouts/slideLayout154.xml"/><Relationship Id="rId10" Type="http://schemas.openxmlformats.org/officeDocument/2006/relationships/slideLayout" Target="../slideLayouts/slideLayout128.xml"/><Relationship Id="rId19" Type="http://schemas.openxmlformats.org/officeDocument/2006/relationships/slideLayout" Target="../slideLayouts/slideLayout137.xml"/><Relationship Id="rId31" Type="http://schemas.openxmlformats.org/officeDocument/2006/relationships/slideLayout" Target="../slideLayouts/slideLayout149.xml"/><Relationship Id="rId4" Type="http://schemas.openxmlformats.org/officeDocument/2006/relationships/slideLayout" Target="../slideLayouts/slideLayout122.xml"/><Relationship Id="rId9" Type="http://schemas.openxmlformats.org/officeDocument/2006/relationships/slideLayout" Target="../slideLayouts/slideLayout127.xml"/><Relationship Id="rId14" Type="http://schemas.openxmlformats.org/officeDocument/2006/relationships/slideLayout" Target="../slideLayouts/slideLayout132.xml"/><Relationship Id="rId22" Type="http://schemas.openxmlformats.org/officeDocument/2006/relationships/slideLayout" Target="../slideLayouts/slideLayout140.xml"/><Relationship Id="rId27" Type="http://schemas.openxmlformats.org/officeDocument/2006/relationships/slideLayout" Target="../slideLayouts/slideLayout145.xml"/><Relationship Id="rId30" Type="http://schemas.openxmlformats.org/officeDocument/2006/relationships/slideLayout" Target="../slideLayouts/slideLayout148.xml"/><Relationship Id="rId35" Type="http://schemas.openxmlformats.org/officeDocument/2006/relationships/slideLayout" Target="../slideLayouts/slideLayout153.xml"/><Relationship Id="rId8" Type="http://schemas.openxmlformats.org/officeDocument/2006/relationships/slideLayout" Target="../slideLayouts/slideLayout126.xml"/><Relationship Id="rId3" Type="http://schemas.openxmlformats.org/officeDocument/2006/relationships/slideLayout" Target="../slideLayouts/slideLayout121.xml"/><Relationship Id="rId12" Type="http://schemas.openxmlformats.org/officeDocument/2006/relationships/slideLayout" Target="../slideLayouts/slideLayout130.xml"/><Relationship Id="rId17" Type="http://schemas.openxmlformats.org/officeDocument/2006/relationships/slideLayout" Target="../slideLayouts/slideLayout135.xml"/><Relationship Id="rId25" Type="http://schemas.openxmlformats.org/officeDocument/2006/relationships/slideLayout" Target="../slideLayouts/slideLayout143.xml"/><Relationship Id="rId33" Type="http://schemas.openxmlformats.org/officeDocument/2006/relationships/slideLayout" Target="../slideLayouts/slideLayout151.xml"/><Relationship Id="rId38" Type="http://schemas.openxmlformats.org/officeDocument/2006/relationships/theme" Target="../theme/theme7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!!!Do not delete this th-style object!!!!" hidden="1"/>
          <p:cNvGraphicFramePr>
            <a:graphicFrameLocks noChangeAspect="1"/>
          </p:cNvGraphicFramePr>
          <p:nvPr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492362560"/>
              </p:ext>
            </p:extLst>
          </p:nvPr>
        </p:nvGraphicFramePr>
        <p:xfrm>
          <a:off x="1956" y="1591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1" imgW="270" imgH="270" progId="TCLayout.ActiveDocument.1">
                  <p:embed/>
                </p:oleObj>
              </mc:Choice>
              <mc:Fallback>
                <p:oleObj name="think-cell Slide" r:id="rId21" imgW="270" imgH="270" progId="TCLayout.ActiveDocument.1">
                  <p:embed/>
                  <p:pic>
                    <p:nvPicPr>
                      <p:cNvPr id="4" name="!!!Do not delete this th-style object!!!!" hidden="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956" y="1591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6" name="Drawing grid" hidden="1">
            <a:extLst>
              <a:ext uri="{FF2B5EF4-FFF2-40B4-BE49-F238E27FC236}">
                <a16:creationId xmlns:a16="http://schemas.microsoft.com/office/drawing/2014/main" id="{EC83C5FD-5404-4739-956A-4F6E1151BE9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906000" cy="6858000"/>
          </a:xfrm>
        </p:grpSpPr>
        <p:cxnSp>
          <p:nvCxnSpPr>
            <p:cNvPr id="107" name="!!!Do not delete!!!">
              <a:extLst>
                <a:ext uri="{FF2B5EF4-FFF2-40B4-BE49-F238E27FC236}">
                  <a16:creationId xmlns:a16="http://schemas.microsoft.com/office/drawing/2014/main" id="{29F04266-21D1-4914-93A6-1768AD499CA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00489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!!!Do not delete!!!">
              <a:extLst>
                <a:ext uri="{FF2B5EF4-FFF2-40B4-BE49-F238E27FC236}">
                  <a16:creationId xmlns:a16="http://schemas.microsoft.com/office/drawing/2014/main" id="{C2DD0F62-4D22-46C9-A56C-4DEDD5153A96}"/>
                </a:ext>
              </a:extLst>
            </p:cNvPr>
            <p:cNvCxnSpPr/>
            <p:nvPr/>
          </p:nvCxnSpPr>
          <p:spPr>
            <a:xfrm>
              <a:off x="336374" y="0"/>
              <a:ext cx="0" cy="685800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!!!Do not delete!!!">
              <a:extLst>
                <a:ext uri="{FF2B5EF4-FFF2-40B4-BE49-F238E27FC236}">
                  <a16:creationId xmlns:a16="http://schemas.microsoft.com/office/drawing/2014/main" id="{820F24CD-36F0-4EC2-AC4E-50549EB9FF5F}"/>
                </a:ext>
              </a:extLst>
            </p:cNvPr>
            <p:cNvCxnSpPr/>
            <p:nvPr/>
          </p:nvCxnSpPr>
          <p:spPr>
            <a:xfrm>
              <a:off x="9579375" y="0"/>
              <a:ext cx="0" cy="685800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!!!Do not delete!!!">
              <a:extLst>
                <a:ext uri="{FF2B5EF4-FFF2-40B4-BE49-F238E27FC236}">
                  <a16:creationId xmlns:a16="http://schemas.microsoft.com/office/drawing/2014/main" id="{AD70C3C7-D741-40EE-9B4C-285FC087E9EC}"/>
                </a:ext>
              </a:extLst>
            </p:cNvPr>
            <p:cNvCxnSpPr/>
            <p:nvPr/>
          </p:nvCxnSpPr>
          <p:spPr>
            <a:xfrm>
              <a:off x="0" y="188913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!!!Do not delete!!!">
              <a:extLst>
                <a:ext uri="{FF2B5EF4-FFF2-40B4-BE49-F238E27FC236}">
                  <a16:creationId xmlns:a16="http://schemas.microsoft.com/office/drawing/2014/main" id="{FB0AC7CA-60A6-479F-9E2E-CF631A41A793}"/>
                </a:ext>
              </a:extLst>
            </p:cNvPr>
            <p:cNvCxnSpPr/>
            <p:nvPr/>
          </p:nvCxnSpPr>
          <p:spPr>
            <a:xfrm>
              <a:off x="0" y="1520825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!!!Do not delete!!!">
              <a:extLst>
                <a:ext uri="{FF2B5EF4-FFF2-40B4-BE49-F238E27FC236}">
                  <a16:creationId xmlns:a16="http://schemas.microsoft.com/office/drawing/2014/main" id="{EC167C7C-C707-4EBF-B667-A14D980428DD}"/>
                </a:ext>
              </a:extLst>
            </p:cNvPr>
            <p:cNvCxnSpPr/>
            <p:nvPr/>
          </p:nvCxnSpPr>
          <p:spPr>
            <a:xfrm>
              <a:off x="0" y="6057900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!!!Do not delete!!!">
              <a:extLst>
                <a:ext uri="{FF2B5EF4-FFF2-40B4-BE49-F238E27FC236}">
                  <a16:creationId xmlns:a16="http://schemas.microsoft.com/office/drawing/2014/main" id="{D1EDC877-D15E-4F62-BE50-80BB887941C4}"/>
                </a:ext>
              </a:extLst>
            </p:cNvPr>
            <p:cNvCxnSpPr/>
            <p:nvPr/>
          </p:nvCxnSpPr>
          <p:spPr>
            <a:xfrm>
              <a:off x="0" y="6708775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!!!Do not delete!!!">
              <a:extLst>
                <a:ext uri="{FF2B5EF4-FFF2-40B4-BE49-F238E27FC236}">
                  <a16:creationId xmlns:a16="http://schemas.microsoft.com/office/drawing/2014/main" id="{200F648D-3C01-4461-92B7-91F98B2D949A}"/>
                </a:ext>
              </a:extLst>
            </p:cNvPr>
            <p:cNvCxnSpPr/>
            <p:nvPr/>
          </p:nvCxnSpPr>
          <p:spPr>
            <a:xfrm>
              <a:off x="0" y="2026509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!!!Do not delete!!!">
              <a:extLst>
                <a:ext uri="{FF2B5EF4-FFF2-40B4-BE49-F238E27FC236}">
                  <a16:creationId xmlns:a16="http://schemas.microsoft.com/office/drawing/2014/main" id="{A76F91A0-DCD2-47F3-93C9-7E0ED6CC660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46965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!!!Do not delete!!!">
              <a:extLst>
                <a:ext uri="{FF2B5EF4-FFF2-40B4-BE49-F238E27FC236}">
                  <a16:creationId xmlns:a16="http://schemas.microsoft.com/office/drawing/2014/main" id="{4045E504-C210-400F-B260-B28B74E144A3}"/>
                </a:ext>
              </a:extLst>
            </p:cNvPr>
            <p:cNvCxnSpPr/>
            <p:nvPr/>
          </p:nvCxnSpPr>
          <p:spPr>
            <a:xfrm>
              <a:off x="0" y="6597650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!!!Do not delete!!!">
              <a:extLst>
                <a:ext uri="{FF2B5EF4-FFF2-40B4-BE49-F238E27FC236}">
                  <a16:creationId xmlns:a16="http://schemas.microsoft.com/office/drawing/2014/main" id="{91B54BB5-7F6E-433A-B8D5-3003A67895DD}"/>
                </a:ext>
              </a:extLst>
            </p:cNvPr>
            <p:cNvCxnSpPr/>
            <p:nvPr/>
          </p:nvCxnSpPr>
          <p:spPr>
            <a:xfrm>
              <a:off x="0" y="6308589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1" name="rbStamp_Workinprogress" hidden="1">
            <a:extLst>
              <a:ext uri="{FF2B5EF4-FFF2-40B4-BE49-F238E27FC236}">
                <a16:creationId xmlns:a16="http://schemas.microsoft.com/office/drawing/2014/main" id="{C66C6045-79E8-4FE9-8D4A-B364F3822D94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/>
          <a:p>
            <a:pPr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-US" sz="1000" b="1" noProof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rPr>
              <a:t>Work in progress</a:t>
            </a:r>
          </a:p>
        </p:txBody>
      </p:sp>
      <p:sp>
        <p:nvSpPr>
          <p:cNvPr id="92" name="rbStamp_Draft" hidden="1">
            <a:extLst>
              <a:ext uri="{FF2B5EF4-FFF2-40B4-BE49-F238E27FC236}">
                <a16:creationId xmlns:a16="http://schemas.microsoft.com/office/drawing/2014/main" id="{11EDB1AE-DA29-4624-98A0-C59FC64D242E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000" b="1">
                <a:solidFill>
                  <a:schemeClr val="tx2"/>
                </a:solidFill>
              </a:defRPr>
            </a:lvl1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 noProof="0">
                <a:latin typeface="+mn-lt"/>
                <a:ea typeface="+mn-ea"/>
                <a:cs typeface="+mn-cs"/>
                <a:sym typeface="+mn-lt"/>
              </a:rPr>
              <a:t>Draft</a:t>
            </a:r>
          </a:p>
        </p:txBody>
      </p:sp>
      <p:sp>
        <p:nvSpPr>
          <p:cNvPr id="93" name="rbStamp_Confidential" hidden="1">
            <a:extLst>
              <a:ext uri="{FF2B5EF4-FFF2-40B4-BE49-F238E27FC236}">
                <a16:creationId xmlns:a16="http://schemas.microsoft.com/office/drawing/2014/main" id="{F14AD52F-57A4-412D-A97C-CF5F34E95237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000" b="1">
                <a:solidFill>
                  <a:schemeClr val="lt1"/>
                </a:solidFill>
              </a:defRPr>
            </a:lvl1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 noProof="0">
                <a:latin typeface="+mn-lt"/>
                <a:ea typeface="+mn-ea"/>
                <a:cs typeface="+mn-cs"/>
              </a:rPr>
              <a:t>Confidential</a:t>
            </a:r>
          </a:p>
        </p:txBody>
      </p:sp>
      <p:sp>
        <p:nvSpPr>
          <p:cNvPr id="94" name="rbStamp_StrictlyConfidential" hidden="1">
            <a:extLst>
              <a:ext uri="{FF2B5EF4-FFF2-40B4-BE49-F238E27FC236}">
                <a16:creationId xmlns:a16="http://schemas.microsoft.com/office/drawing/2014/main" id="{7BB3DB10-53D3-444E-9CF1-CB56B0E98685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lvl="0" algn="ctr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000" b="1">
                <a:solidFill>
                  <a:schemeClr val="lt1"/>
                </a:solidFill>
              </a:defRPr>
            </a:lvl1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 noProof="0">
                <a:latin typeface="+mn-lt"/>
                <a:ea typeface="+mn-ea"/>
                <a:cs typeface="+mn-cs"/>
                <a:sym typeface="+mn-lt"/>
              </a:rPr>
              <a:t>Strictly Confidential</a:t>
            </a:r>
          </a:p>
        </p:txBody>
      </p:sp>
      <p:sp>
        <p:nvSpPr>
          <p:cNvPr id="95" name="Source" hidden="1">
            <a:extLst>
              <a:ext uri="{FF2B5EF4-FFF2-40B4-BE49-F238E27FC236}">
                <a16:creationId xmlns:a16="http://schemas.microsoft.com/office/drawing/2014/main" id="{445CC58A-1243-42D6-A1B6-FB0D7A4FC71D}"/>
              </a:ext>
            </a:extLst>
          </p:cNvPr>
          <p:cNvSpPr txBox="1"/>
          <p:nvPr/>
        </p:nvSpPr>
        <p:spPr>
          <a:xfrm>
            <a:off x="413998" y="6670674"/>
            <a:ext cx="8204921" cy="1260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b" anchorCtr="0">
            <a:spAutoFit/>
          </a:bodyPr>
          <a:lstStyle/>
          <a:p>
            <a: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tabLst>
                <a:tab pos="4857750" algn="l"/>
              </a:tabLst>
            </a:pPr>
            <a:r>
              <a:rPr kumimoji="1" lang="en-US" sz="900" b="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rPr>
              <a:t>Source: xxx</a:t>
            </a:r>
          </a:p>
        </p:txBody>
      </p:sp>
      <p:sp>
        <p:nvSpPr>
          <p:cNvPr id="96" name="Notes" hidden="1">
            <a:extLst>
              <a:ext uri="{FF2B5EF4-FFF2-40B4-BE49-F238E27FC236}">
                <a16:creationId xmlns:a16="http://schemas.microsoft.com/office/drawing/2014/main" id="{D43DECA5-3A20-428A-A421-34FAC1B0C7D2}"/>
              </a:ext>
            </a:extLst>
          </p:cNvPr>
          <p:cNvSpPr txBox="1"/>
          <p:nvPr/>
        </p:nvSpPr>
        <p:spPr>
          <a:xfrm>
            <a:off x="414000" y="6463613"/>
            <a:ext cx="8202947" cy="1246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b" anchorCtr="0">
            <a:spAutoFit/>
          </a:bodyPr>
          <a:lstStyle/>
          <a:p>
            <a:pPr lvl="0" algn="l" rtl="0" fontAlgn="base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900" b="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rPr>
              <a:t>1) xxx</a:t>
            </a:r>
          </a:p>
        </p:txBody>
      </p:sp>
      <p:grpSp>
        <p:nvGrpSpPr>
          <p:cNvPr id="38" name="Legend" hidden="1">
            <a:extLst>
              <a:ext uri="{FF2B5EF4-FFF2-40B4-BE49-F238E27FC236}">
                <a16:creationId xmlns:a16="http://schemas.microsoft.com/office/drawing/2014/main" id="{51C4F87E-4F92-4682-A290-DD1A9A26D40A}"/>
              </a:ext>
            </a:extLst>
          </p:cNvPr>
          <p:cNvGrpSpPr/>
          <p:nvPr/>
        </p:nvGrpSpPr>
        <p:grpSpPr>
          <a:xfrm>
            <a:off x="407988" y="6169422"/>
            <a:ext cx="567223" cy="138499"/>
            <a:chOff x="738189" y="6188110"/>
            <a:chExt cx="460929" cy="138499"/>
          </a:xfrm>
        </p:grpSpPr>
        <p:sp>
          <p:nvSpPr>
            <p:cNvPr id="39" name="LegendIcon">
              <a:extLst>
                <a:ext uri="{FF2B5EF4-FFF2-40B4-BE49-F238E27FC236}">
                  <a16:creationId xmlns:a16="http://schemas.microsoft.com/office/drawing/2014/main" id="{C02839F7-BEF6-43D0-9CCA-56C1AF60CE51}"/>
                </a:ext>
              </a:extLst>
            </p:cNvPr>
            <p:cNvSpPr/>
            <p:nvPr/>
          </p:nvSpPr>
          <p:spPr>
            <a:xfrm>
              <a:off x="738189" y="6188959"/>
              <a:ext cx="111165" cy="136800"/>
            </a:xfrm>
            <a:prstGeom prst="rect">
              <a:avLst/>
            </a:prstGeom>
            <a:solidFill>
              <a:schemeClr val="bg2"/>
            </a:solidFill>
            <a:ln w="63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>
                <a:lnSpc>
                  <a:spcPct val="90000"/>
                </a:lnSpc>
                <a:spcBef>
                  <a:spcPts val="400"/>
                </a:spcBef>
                <a:buSzPct val="100000"/>
              </a:pPr>
              <a:endParaRPr lang="en-US" b="0">
                <a:latin typeface="+mn-lt"/>
                <a:sym typeface="+mn-lt"/>
              </a:endParaRPr>
            </a:p>
          </p:txBody>
        </p:sp>
        <p:sp>
          <p:nvSpPr>
            <p:cNvPr id="40" name="LegendText">
              <a:extLst>
                <a:ext uri="{FF2B5EF4-FFF2-40B4-BE49-F238E27FC236}">
                  <a16:creationId xmlns:a16="http://schemas.microsoft.com/office/drawing/2014/main" id="{1F99239D-D63B-4C75-B997-FE21114E474F}"/>
                </a:ext>
              </a:extLst>
            </p:cNvPr>
            <p:cNvSpPr txBox="1"/>
            <p:nvPr/>
          </p:nvSpPr>
          <p:spPr>
            <a:xfrm>
              <a:off x="891702" y="6188110"/>
              <a:ext cx="307416" cy="13849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none" lIns="0" tIns="0" rIns="0" bIns="0" rtlCol="0" anchor="ctr" anchorCtr="0">
              <a:spAutoFit/>
            </a:bodyPr>
            <a:lstStyle>
              <a:defPPr>
                <a:defRPr lang="en-EN"/>
              </a:defPPr>
              <a:lvl1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Tx/>
                <a:buNone/>
                <a:tabLst/>
                <a:defRPr kumimoji="0" sz="8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+mn-lt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Tx/>
                <a:buNone/>
                <a:tabLst/>
              </a:pPr>
              <a:r>
                <a:rPr kumimoji="0" lang="en-US" sz="1000" b="0" i="0" u="none" strike="noStrike" kern="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+mn-lt"/>
                </a:rPr>
                <a:t>Legend</a:t>
              </a:r>
            </a:p>
          </p:txBody>
        </p:sp>
      </p:grpSp>
      <p:sp>
        <p:nvSpPr>
          <p:cNvPr id="36" name="Numbered_list" hidden="1">
            <a:extLst>
              <a:ext uri="{FF2B5EF4-FFF2-40B4-BE49-F238E27FC236}">
                <a16:creationId xmlns:a16="http://schemas.microsoft.com/office/drawing/2014/main" id="{F41969E9-B926-44AC-B230-F678D2D0C021}"/>
              </a:ext>
            </a:extLst>
          </p:cNvPr>
          <p:cNvSpPr txBox="1">
            <a:spLocks/>
          </p:cNvSpPr>
          <p:nvPr/>
        </p:nvSpPr>
        <p:spPr>
          <a:xfrm>
            <a:off x="2206265" y="2024063"/>
            <a:ext cx="1786275" cy="81868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0" marR="0" lvl="0" indent="-45720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sz="1200" b="1" kern="1200">
                <a:solidFill>
                  <a:schemeClr val="tx1"/>
                </a:solidFill>
                <a:latin typeface="+mn-lt" charset="0"/>
                <a:ea typeface="+mn-ea"/>
                <a:cs typeface="+mn-cs"/>
                <a:sym typeface="+mn-lt"/>
              </a:rPr>
              <a:t>12 Point Text: Level 0</a:t>
            </a:r>
          </a:p>
          <a:p>
            <a:pPr marL="266700" lvl="1" indent="-266700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j-lt"/>
              <a:buAutoNum type="arabicPeriod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1</a:t>
            </a:r>
          </a:p>
          <a:p>
            <a:pPr marL="539750" lvl="2" indent="-273050">
              <a:lnSpc>
                <a:spcPct val="90000"/>
              </a:lnSpc>
              <a:spcBef>
                <a:spcPts val="400"/>
              </a:spcBef>
              <a:buSzPct val="100000"/>
              <a:buFont typeface="+mj-lt"/>
              <a:buAutoNum type="alphaLcPeriod"/>
            </a:pPr>
            <a:r>
              <a:rPr lang="en-US" b="0">
                <a:latin typeface="+mn-lt"/>
                <a:sym typeface="+mn-lt"/>
              </a:rPr>
              <a:t>Level 2</a:t>
            </a:r>
          </a:p>
          <a:p>
            <a:pPr marL="806450" lvl="3" indent="-273050">
              <a:lnSpc>
                <a:spcPct val="90000"/>
              </a:lnSpc>
              <a:spcBef>
                <a:spcPts val="400"/>
              </a:spcBef>
              <a:buSzPct val="100000"/>
              <a:buFont typeface="+mj-lt"/>
              <a:buAutoNum type="romanLcPeriod"/>
            </a:pPr>
            <a:r>
              <a:rPr lang="en-US" b="0">
                <a:latin typeface="+mn-lt"/>
                <a:sym typeface="+mn-lt"/>
              </a:rPr>
              <a:t>Level 3</a:t>
            </a:r>
          </a:p>
        </p:txBody>
      </p:sp>
      <p:sp>
        <p:nvSpPr>
          <p:cNvPr id="100" name="Formatted_text" hidden="1">
            <a:extLst>
              <a:ext uri="{FF2B5EF4-FFF2-40B4-BE49-F238E27FC236}">
                <a16:creationId xmlns:a16="http://schemas.microsoft.com/office/drawing/2014/main" id="{7AE3CD85-7E33-44B7-A28D-DD66CB547413}"/>
              </a:ext>
            </a:extLst>
          </p:cNvPr>
          <p:cNvSpPr txBox="1">
            <a:spLocks/>
          </p:cNvSpPr>
          <p:nvPr/>
        </p:nvSpPr>
        <p:spPr>
          <a:xfrm>
            <a:off x="419990" y="2024063"/>
            <a:ext cx="1786275" cy="81868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1200" b="1">
                <a:latin typeface="+mn-lt"/>
                <a:ea typeface="+mn-ea"/>
                <a:cs typeface="+mn-cs"/>
                <a:sym typeface="+mn-lt"/>
              </a:rPr>
              <a:t>12 Point Text: Level 0</a:t>
            </a:r>
          </a:p>
          <a:p>
            <a:pPr marL="125293" lvl="1" indent="-125293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n-lt" panose="020B0604020202020204" pitchFamily="34" charset="0"/>
              <a:buChar char="•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1</a:t>
            </a:r>
          </a:p>
          <a:p>
            <a:pPr marL="238555" lvl="2" indent="-115716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n-lt" panose="020B0606020202030204" pitchFamily="34" charset="0"/>
              <a:buChar char="–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2</a:t>
            </a:r>
          </a:p>
          <a:p>
            <a:pPr marL="345371" lvl="3" indent="-99695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n-lt" panose="020B0606020202030204" pitchFamily="34" charset="0"/>
              <a:buChar char="-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3</a:t>
            </a:r>
          </a:p>
        </p:txBody>
      </p:sp>
      <p:sp>
        <p:nvSpPr>
          <p:cNvPr id="101" name="Subtitle" hidden="1">
            <a:extLst>
              <a:ext uri="{FF2B5EF4-FFF2-40B4-BE49-F238E27FC236}">
                <a16:creationId xmlns:a16="http://schemas.microsoft.com/office/drawing/2014/main" id="{34BCF124-0768-41D8-AEA3-2F2BA072C028}"/>
              </a:ext>
            </a:extLst>
          </p:cNvPr>
          <p:cNvSpPr txBox="1">
            <a:spLocks/>
          </p:cNvSpPr>
          <p:nvPr/>
        </p:nvSpPr>
        <p:spPr>
          <a:xfrm>
            <a:off x="414000" y="1536062"/>
            <a:ext cx="11376025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EN"/>
            </a:defPPr>
            <a:lvl1pPr marL="0" lvl="0" indent="0" defTabSz="914400" eaLnBrk="1" latinLnBrk="0" hangingPunct="1">
              <a:lnSpc>
                <a:spcPct val="90000"/>
              </a:lnSpc>
              <a:buClr>
                <a:schemeClr val="tx1"/>
              </a:buClr>
              <a:buSzPct val="100000"/>
              <a:buFont typeface="+mn-lt" pitchFamily="34" charset="0"/>
              <a:buNone/>
              <a:defRPr sz="1800" b="0" i="0" baseline="0">
                <a:solidFill>
                  <a:schemeClr val="tx2"/>
                </a:solidFill>
                <a:latin typeface="+mn-lt"/>
              </a:defRPr>
            </a:lvl1pPr>
            <a:lvl2pPr marL="230400" indent="-230400" defTabSz="914400" eaLnBrk="1" latinLnBrk="0" hangingPunct="1">
              <a:lnSpc>
                <a:spcPct val="90000"/>
              </a:lnSpc>
              <a:spcBef>
                <a:spcPts val="1200"/>
              </a:spcBef>
              <a:buClrTx/>
              <a:buFont typeface="+mn-lt" panose="020B0604020202020204" pitchFamily="34" charset="0"/>
              <a:buChar char="•"/>
              <a:defRPr sz="1800" b="0">
                <a:latin typeface="+mn-lt"/>
              </a:defRPr>
            </a:lvl2pPr>
            <a:lvl3pPr marL="482400" indent="-234000" defTabSz="914400" eaLnBrk="1" latinLnBrk="0" hangingPunct="1">
              <a:lnSpc>
                <a:spcPct val="90000"/>
              </a:lnSpc>
              <a:spcBef>
                <a:spcPts val="400"/>
              </a:spcBef>
              <a:buClrTx/>
              <a:buFont typeface="+mn-lt" pitchFamily="34" charset="0"/>
              <a:buChar char="–"/>
              <a:defRPr sz="1800" b="0">
                <a:latin typeface="+mn-lt"/>
              </a:defRPr>
            </a:lvl3pPr>
            <a:lvl4pPr marL="698400" indent="-201600" defTabSz="914400" eaLnBrk="1" latinLnBrk="0" hangingPunct="1">
              <a:lnSpc>
                <a:spcPct val="90000"/>
              </a:lnSpc>
              <a:spcBef>
                <a:spcPts val="200"/>
              </a:spcBef>
              <a:buClrTx/>
              <a:buFont typeface="+mn-lt" pitchFamily="34" charset="0"/>
              <a:buChar char="-"/>
              <a:defRPr sz="1800" b="0">
                <a:latin typeface="+mn-lt"/>
              </a:defRPr>
            </a:lvl4pPr>
            <a:lvl5pPr marL="698400" indent="0" defTabSz="914400" eaLnBrk="1" latinLnBrk="0" hangingPunct="1">
              <a:lnSpc>
                <a:spcPct val="93000"/>
              </a:lnSpc>
              <a:spcBef>
                <a:spcPts val="0"/>
              </a:spcBef>
              <a:buFont typeface="+mn-lt" pitchFamily="34" charset="0"/>
              <a:buNone/>
              <a:defRPr sz="1700">
                <a:latin typeface="+mn-lt" pitchFamily="34" charset="0"/>
              </a:defRPr>
            </a:lvl5pPr>
            <a:lvl6pPr marL="25146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9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schemeClr val="accent1"/>
                </a:solidFill>
                <a:latin typeface="+mn-lt"/>
                <a:ea typeface="+mn-ea"/>
                <a:cs typeface="+mn-cs"/>
                <a:sym typeface="+mn-lt"/>
              </a:rPr>
              <a:t>Subtitle</a:t>
            </a:r>
          </a:p>
        </p:txBody>
      </p:sp>
      <p:sp>
        <p:nvSpPr>
          <p:cNvPr id="103" name="RbLabel" hidden="1">
            <a:extLst>
              <a:ext uri="{FF2B5EF4-FFF2-40B4-BE49-F238E27FC236}">
                <a16:creationId xmlns:a16="http://schemas.microsoft.com/office/drawing/2014/main" id="{F45A98C1-499A-48CD-97B6-BB1912E03D00}"/>
              </a:ext>
            </a:extLst>
          </p:cNvPr>
          <p:cNvSpPr txBox="1">
            <a:spLocks/>
          </p:cNvSpPr>
          <p:nvPr/>
        </p:nvSpPr>
        <p:spPr>
          <a:xfrm>
            <a:off x="11438802" y="191310"/>
            <a:ext cx="345214" cy="211203"/>
          </a:xfrm>
          <a:prstGeom prst="rect">
            <a:avLst/>
          </a:prstGeom>
          <a:solidFill>
            <a:schemeClr val="tx1"/>
          </a:solidFill>
          <a:ln w="6350" cmpd="sng">
            <a:noFill/>
          </a:ln>
        </p:spPr>
        <p:txBody>
          <a:bodyPr vert="horz" wrap="none" lIns="36000" tIns="36000" rIns="36000" bIns="36000" rtlCol="0" anchor="ctr" anchorCtr="1">
            <a:spAutoFit/>
          </a:bodyPr>
          <a:lstStyle>
            <a:defPPr>
              <a:defRPr lang="en-EN"/>
            </a:defPPr>
            <a:lvl1pPr marL="0" indent="0" algn="r" defTabSz="914400" eaLnBrk="1" latinLnBrk="0" hangingPunct="1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+mn-lt" pitchFamily="34" charset="0"/>
              <a:buNone/>
              <a:defRPr sz="1200" b="0" i="0" baseline="0">
                <a:solidFill>
                  <a:schemeClr val="tx2"/>
                </a:solidFill>
                <a:latin typeface="+mn-lt"/>
              </a:defRPr>
            </a:lvl1pPr>
            <a:lvl2pPr marL="230400" indent="-230400" defTabSz="914400" eaLnBrk="1" latinLnBrk="0" hangingPunct="1">
              <a:lnSpc>
                <a:spcPct val="90000"/>
              </a:lnSpc>
              <a:spcBef>
                <a:spcPts val="1200"/>
              </a:spcBef>
              <a:buClrTx/>
              <a:buFont typeface="+mn-lt" pitchFamily="34" charset="0"/>
              <a:buChar char="&gt;"/>
              <a:defRPr sz="1800" b="0">
                <a:latin typeface="+mn-lt"/>
              </a:defRPr>
            </a:lvl2pPr>
            <a:lvl3pPr marL="482400" indent="-234000" defTabSz="914400" eaLnBrk="1" latinLnBrk="0" hangingPunct="1">
              <a:lnSpc>
                <a:spcPct val="90000"/>
              </a:lnSpc>
              <a:spcBef>
                <a:spcPts val="400"/>
              </a:spcBef>
              <a:buClrTx/>
              <a:buFont typeface="+mn-lt" pitchFamily="34" charset="0"/>
              <a:buChar char="–"/>
              <a:defRPr sz="1800" b="0">
                <a:latin typeface="+mn-lt"/>
              </a:defRPr>
            </a:lvl3pPr>
            <a:lvl4pPr marL="698400" indent="-201600" defTabSz="914400" eaLnBrk="1" latinLnBrk="0" hangingPunct="1">
              <a:lnSpc>
                <a:spcPct val="90000"/>
              </a:lnSpc>
              <a:spcBef>
                <a:spcPts val="200"/>
              </a:spcBef>
              <a:buClrTx/>
              <a:buFont typeface="+mn-lt" pitchFamily="34" charset="0"/>
              <a:buChar char="-"/>
              <a:defRPr sz="1800" b="0">
                <a:latin typeface="+mn-lt"/>
              </a:defRPr>
            </a:lvl4pPr>
            <a:lvl5pPr marL="698400" indent="0" defTabSz="914400" eaLnBrk="1" latinLnBrk="0" hangingPunct="1">
              <a:lnSpc>
                <a:spcPct val="93000"/>
              </a:lnSpc>
              <a:spcBef>
                <a:spcPts val="0"/>
              </a:spcBef>
              <a:buFont typeface="+mn-lt" pitchFamily="34" charset="0"/>
              <a:buNone/>
              <a:defRPr sz="1700">
                <a:latin typeface="+mn-lt" pitchFamily="34" charset="0"/>
              </a:defRPr>
            </a:lvl5pPr>
            <a:lvl6pPr marL="25146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9pPr>
          </a:lstStyle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en-US" sz="1000" b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Label</a:t>
            </a:r>
          </a:p>
        </p:txBody>
      </p:sp>
      <p:sp>
        <p:nvSpPr>
          <p:cNvPr id="104" name="RbSticker" hidden="1">
            <a:extLst>
              <a:ext uri="{FF2B5EF4-FFF2-40B4-BE49-F238E27FC236}">
                <a16:creationId xmlns:a16="http://schemas.microsoft.com/office/drawing/2014/main" id="{67402F6F-080E-45D4-A6D3-18A229478056}"/>
              </a:ext>
            </a:extLst>
          </p:cNvPr>
          <p:cNvSpPr txBox="1"/>
          <p:nvPr/>
        </p:nvSpPr>
        <p:spPr>
          <a:xfrm>
            <a:off x="713030" y="230062"/>
            <a:ext cx="363882" cy="138499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lumMod val="100000"/>
                  </a:scrgbClr>
                </a:solidFill>
              </a14:hiddenFill>
            </a:ext>
          </a:extLst>
        </p:spPr>
        <p:txBody>
          <a:bodyPr vert="horz" wrap="none" lIns="0" tIns="0" rIns="0" bIns="0" rtlCol="0" anchor="ctr">
            <a:spAutoFit/>
          </a:bodyPr>
          <a:lstStyle/>
          <a:p>
            <a:pPr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-US" sz="1000" b="1">
                <a:latin typeface="+mn-lt"/>
                <a:ea typeface="+mn-ea"/>
                <a:cs typeface="+mn-cs"/>
                <a:sym typeface="+mn-lt"/>
              </a:rPr>
              <a:t>Sticker</a:t>
            </a:r>
          </a:p>
        </p:txBody>
      </p:sp>
      <p:sp>
        <p:nvSpPr>
          <p:cNvPr id="105" name="RbNavigator" hidden="1">
            <a:extLst>
              <a:ext uri="{FF2B5EF4-FFF2-40B4-BE49-F238E27FC236}">
                <a16:creationId xmlns:a16="http://schemas.microsoft.com/office/drawing/2014/main" id="{5D78508A-44F5-4BD8-963A-150E19EF6ABE}"/>
              </a:ext>
            </a:extLst>
          </p:cNvPr>
          <p:cNvSpPr txBox="1">
            <a:spLocks/>
          </p:cNvSpPr>
          <p:nvPr/>
        </p:nvSpPr>
        <p:spPr>
          <a:xfrm>
            <a:off x="415925" y="191310"/>
            <a:ext cx="216000" cy="216000"/>
          </a:xfrm>
          <a:prstGeom prst="ellipse">
            <a:avLst/>
          </a:prstGeom>
          <a:solidFill>
            <a:schemeClr val="tx1"/>
          </a:solidFill>
          <a:ln w="6350"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pPr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kumimoji="1" lang="en-US" sz="1000" b="1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1</a:t>
            </a:r>
          </a:p>
        </p:txBody>
      </p:sp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07988" y="553166"/>
            <a:ext cx="11370011" cy="720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noProof="0" err="1"/>
              <a:t>Modifiez</a:t>
            </a:r>
            <a:r>
              <a:rPr lang="en-US" noProof="0"/>
              <a:t> le style du </a:t>
            </a:r>
            <a:r>
              <a:rPr lang="en-US" noProof="0" err="1"/>
              <a:t>titre</a:t>
            </a:r>
            <a:endParaRPr lang="en-US" noProof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DA54FA33-269E-4B45-8092-B7DD40EE0684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D25DF7FF-D6DE-467A-A1B8-C558C4B8A163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8E3854B1-15FF-4CDE-B302-E279EBC76F7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DBEC8566-A64A-4EC9-A588-5C385210A399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B3B21429-5F61-4577-BFDC-D3FBEF801CC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84796077-AAA4-467D-8B7E-15D9FADFB80A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F18D09D3-FBCC-4B08-A4EB-8B65D1D99657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4F958C-54FB-4907-B141-022E41EC6ACC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142ED95B-0F29-42C8-A41B-F3516E3A6EBB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78A00321-AD7E-40C2-BB60-9A3FDF93F6D7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48" name="Slide Number">
            <a:extLst>
              <a:ext uri="{FF2B5EF4-FFF2-40B4-BE49-F238E27FC236}">
                <a16:creationId xmlns:a16="http://schemas.microsoft.com/office/drawing/2014/main" id="{A083FFF6-722B-48FE-B24C-4F041F840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02317" y="6473712"/>
            <a:ext cx="222708" cy="12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EN"/>
            </a:defPPr>
            <a:lvl1pPr marL="0" marR="0" lvl="0" indent="0" defTabSz="914400" eaLnBrk="1" latinLnBrk="0" hangingPunct="1">
              <a:lnSpc>
                <a:spcPct val="90000"/>
              </a:lnSpc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+mn-lt"/>
              </a:defRPr>
            </a:lvl1pPr>
          </a:lstStyle>
          <a:p>
            <a:pPr lvl="0" algn="r" rtl="0"/>
            <a:fld id="{7AA7B471-74A3-4F5F-8955-6C99E2375CAC}" type="slidenum">
              <a:rPr lang="en-US" sz="900" noProof="1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rPr>
              <a:pPr lvl="0" algn="r" rtl="0"/>
              <a:t>‹#›</a:t>
            </a:fld>
            <a:endParaRPr lang="en-US" sz="900" noProof="1">
              <a:solidFill>
                <a:schemeClr val="tx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13710356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32" r:id="rId1"/>
    <p:sldLayoutId id="2147483733" r:id="rId2"/>
    <p:sldLayoutId id="2147483734" r:id="rId3"/>
    <p:sldLayoutId id="2147483735" r:id="rId4"/>
    <p:sldLayoutId id="2147483736" r:id="rId5"/>
    <p:sldLayoutId id="2147483737" r:id="rId6"/>
    <p:sldLayoutId id="2147483738" r:id="rId7"/>
    <p:sldLayoutId id="2147483739" r:id="rId8"/>
    <p:sldLayoutId id="2147483740" r:id="rId9"/>
    <p:sldLayoutId id="2147483741" r:id="rId10"/>
    <p:sldLayoutId id="2147483742" r:id="rId11"/>
    <p:sldLayoutId id="2147483743" r:id="rId12"/>
    <p:sldLayoutId id="2147483744" r:id="rId13"/>
    <p:sldLayoutId id="2147483745" r:id="rId14"/>
    <p:sldLayoutId id="2147483746" r:id="rId15"/>
    <p:sldLayoutId id="2147483747" r:id="rId16"/>
    <p:sldLayoutId id="2147483748" r:id="rId17"/>
    <p:sldLayoutId id="2147483749" r:id="rId18"/>
  </p:sldLayoutIdLst>
  <p:txStyles>
    <p:titleStyle>
      <a:lvl1pPr algn="l" defTabSz="1125444" rtl="0" eaLnBrk="1" latinLnBrk="0" hangingPunct="1">
        <a:lnSpc>
          <a:spcPct val="90000"/>
        </a:lnSpc>
        <a:spcBef>
          <a:spcPct val="0"/>
        </a:spcBef>
        <a:buNone/>
        <a:defRPr lang="en-US" sz="2600" b="1" kern="1200" baseline="0" dirty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  <a:sym typeface="+mn-lt"/>
        </a:defRPr>
      </a:lvl1pPr>
    </p:titleStyle>
    <p:bodyStyle>
      <a:lvl1pPr marL="0" indent="0" algn="l" defTabSz="1125444" rtl="0" eaLnBrk="1" latinLnBrk="0" hangingPunct="1">
        <a:lnSpc>
          <a:spcPct val="90000"/>
        </a:lnSpc>
        <a:spcBef>
          <a:spcPts val="0"/>
        </a:spcBef>
        <a:buFont typeface="Arial Narrow" pitchFamily="34" charset="0"/>
        <a:buNone/>
        <a:defRPr lang="en-US" sz="1800" b="0" i="0" kern="1200" baseline="0" dirty="0" smtClean="0">
          <a:solidFill>
            <a:schemeClr val="tx1"/>
          </a:solidFill>
          <a:latin typeface="+mj-lt"/>
          <a:ea typeface="+mn-ea"/>
          <a:cs typeface="+mn-cs"/>
          <a:sym typeface="+mn-lt"/>
        </a:defRPr>
      </a:lvl1pPr>
      <a:lvl2pPr marL="283576" indent="-283576" algn="l" defTabSz="1125444" rtl="0" eaLnBrk="1" latinLnBrk="0" hangingPunct="1">
        <a:lnSpc>
          <a:spcPct val="90000"/>
        </a:lnSpc>
        <a:spcBef>
          <a:spcPts val="1477"/>
        </a:spcBef>
        <a:buFont typeface="Arial Narrow" pitchFamily="34" charset="0"/>
        <a:buChar char="&gt;"/>
        <a:defRPr lang="en-US" sz="1800" b="0" i="0" kern="1200" baseline="0" dirty="0" smtClean="0">
          <a:solidFill>
            <a:schemeClr val="tx1"/>
          </a:solidFill>
          <a:latin typeface="+mj-lt"/>
          <a:ea typeface="+mn-ea"/>
          <a:cs typeface="+mn-cs"/>
          <a:sym typeface="+mn-lt"/>
        </a:defRPr>
      </a:lvl2pPr>
      <a:lvl3pPr marL="593738" indent="-288007" algn="l" defTabSz="1125444" rtl="0" eaLnBrk="1" latinLnBrk="0" hangingPunct="1">
        <a:lnSpc>
          <a:spcPct val="90000"/>
        </a:lnSpc>
        <a:spcBef>
          <a:spcPts val="492"/>
        </a:spcBef>
        <a:buFont typeface="Arial Narrow" pitchFamily="34" charset="0"/>
        <a:buChar char="–"/>
        <a:defRPr lang="en-US" sz="1800" b="0" i="0" kern="1200" baseline="0" dirty="0" smtClean="0">
          <a:solidFill>
            <a:schemeClr val="tx1"/>
          </a:solidFill>
          <a:latin typeface="+mj-lt"/>
          <a:ea typeface="+mn-ea"/>
          <a:cs typeface="+mn-cs"/>
          <a:sym typeface="+mn-lt"/>
        </a:defRPr>
      </a:lvl3pPr>
      <a:lvl4pPr marL="859591" indent="-248129" algn="l" defTabSz="1125444" rtl="0" eaLnBrk="1" latinLnBrk="0" hangingPunct="1">
        <a:lnSpc>
          <a:spcPct val="90000"/>
        </a:lnSpc>
        <a:spcBef>
          <a:spcPts val="246"/>
        </a:spcBef>
        <a:buFont typeface="Arial Narrow" pitchFamily="34" charset="0"/>
        <a:buChar char="-"/>
        <a:defRPr lang="en-US" sz="1800" b="0" i="0" kern="1200" baseline="0" dirty="0">
          <a:solidFill>
            <a:schemeClr val="tx1"/>
          </a:solidFill>
          <a:latin typeface="+mj-lt"/>
          <a:ea typeface="+mn-ea"/>
          <a:cs typeface="+mn-cs"/>
          <a:sym typeface="+mn-lt"/>
        </a:defRPr>
      </a:lvl4pPr>
      <a:lvl5pPr marL="859591" indent="0" algn="l" defTabSz="1125444" rtl="0" eaLnBrk="1" latinLnBrk="0" hangingPunct="1">
        <a:lnSpc>
          <a:spcPct val="93000"/>
        </a:lnSpc>
        <a:spcBef>
          <a:spcPts val="0"/>
        </a:spcBef>
        <a:buFont typeface="Arial Narrow" pitchFamily="34" charset="0"/>
        <a:buNone/>
        <a:defRPr sz="2092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3094970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6pPr>
      <a:lvl7pPr marL="3657691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7pPr>
      <a:lvl8pPr marL="4220413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8pPr>
      <a:lvl9pPr marL="4783135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7">
          <p15:clr>
            <a:srgbClr val="F26B43"/>
          </p15:clr>
        </p15:guide>
        <p15:guide id="2" pos="7423">
          <p15:clr>
            <a:srgbClr val="F26B43"/>
          </p15:clr>
        </p15:guide>
      </p15:sldGuideLst>
    </p:ext>
  </p:extLst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!!!Do not delete this th-style object!!!!" hidden="1"/>
          <p:cNvGraphicFramePr>
            <a:graphicFrameLocks noChangeAspect="1"/>
          </p:cNvGraphicFramePr>
          <p:nvPr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492362560"/>
              </p:ext>
            </p:extLst>
          </p:nvPr>
        </p:nvGraphicFramePr>
        <p:xfrm>
          <a:off x="1956" y="1591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3" imgW="270" imgH="270" progId="TCLayout.ActiveDocument.1">
                  <p:embed/>
                </p:oleObj>
              </mc:Choice>
              <mc:Fallback>
                <p:oleObj name="think-cell Slide" r:id="rId23" imgW="270" imgH="270" progId="TCLayout.ActiveDocument.1">
                  <p:embed/>
                  <p:pic>
                    <p:nvPicPr>
                      <p:cNvPr id="4" name="!!!Do not delete this th-style object!!!!" hidden="1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956" y="1591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6" name="Drawing grid" hidden="1">
            <a:extLst>
              <a:ext uri="{FF2B5EF4-FFF2-40B4-BE49-F238E27FC236}">
                <a16:creationId xmlns:a16="http://schemas.microsoft.com/office/drawing/2014/main" id="{EC83C5FD-5404-4739-956A-4F6E1151BE9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906000" cy="6858000"/>
          </a:xfrm>
        </p:grpSpPr>
        <p:cxnSp>
          <p:nvCxnSpPr>
            <p:cNvPr id="107" name="!!!Do not delete!!!">
              <a:extLst>
                <a:ext uri="{FF2B5EF4-FFF2-40B4-BE49-F238E27FC236}">
                  <a16:creationId xmlns:a16="http://schemas.microsoft.com/office/drawing/2014/main" id="{29F04266-21D1-4914-93A6-1768AD499CA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00489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!!!Do not delete!!!">
              <a:extLst>
                <a:ext uri="{FF2B5EF4-FFF2-40B4-BE49-F238E27FC236}">
                  <a16:creationId xmlns:a16="http://schemas.microsoft.com/office/drawing/2014/main" id="{C2DD0F62-4D22-46C9-A56C-4DEDD5153A96}"/>
                </a:ext>
              </a:extLst>
            </p:cNvPr>
            <p:cNvCxnSpPr/>
            <p:nvPr/>
          </p:nvCxnSpPr>
          <p:spPr>
            <a:xfrm>
              <a:off x="336374" y="0"/>
              <a:ext cx="0" cy="685800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!!!Do not delete!!!">
              <a:extLst>
                <a:ext uri="{FF2B5EF4-FFF2-40B4-BE49-F238E27FC236}">
                  <a16:creationId xmlns:a16="http://schemas.microsoft.com/office/drawing/2014/main" id="{820F24CD-36F0-4EC2-AC4E-50549EB9FF5F}"/>
                </a:ext>
              </a:extLst>
            </p:cNvPr>
            <p:cNvCxnSpPr/>
            <p:nvPr/>
          </p:nvCxnSpPr>
          <p:spPr>
            <a:xfrm>
              <a:off x="9579375" y="0"/>
              <a:ext cx="0" cy="685800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!!!Do not delete!!!">
              <a:extLst>
                <a:ext uri="{FF2B5EF4-FFF2-40B4-BE49-F238E27FC236}">
                  <a16:creationId xmlns:a16="http://schemas.microsoft.com/office/drawing/2014/main" id="{AD70C3C7-D741-40EE-9B4C-285FC087E9EC}"/>
                </a:ext>
              </a:extLst>
            </p:cNvPr>
            <p:cNvCxnSpPr/>
            <p:nvPr/>
          </p:nvCxnSpPr>
          <p:spPr>
            <a:xfrm>
              <a:off x="0" y="188913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!!!Do not delete!!!">
              <a:extLst>
                <a:ext uri="{FF2B5EF4-FFF2-40B4-BE49-F238E27FC236}">
                  <a16:creationId xmlns:a16="http://schemas.microsoft.com/office/drawing/2014/main" id="{FB0AC7CA-60A6-479F-9E2E-CF631A41A793}"/>
                </a:ext>
              </a:extLst>
            </p:cNvPr>
            <p:cNvCxnSpPr/>
            <p:nvPr/>
          </p:nvCxnSpPr>
          <p:spPr>
            <a:xfrm>
              <a:off x="0" y="1520825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!!!Do not delete!!!">
              <a:extLst>
                <a:ext uri="{FF2B5EF4-FFF2-40B4-BE49-F238E27FC236}">
                  <a16:creationId xmlns:a16="http://schemas.microsoft.com/office/drawing/2014/main" id="{EC167C7C-C707-4EBF-B667-A14D980428DD}"/>
                </a:ext>
              </a:extLst>
            </p:cNvPr>
            <p:cNvCxnSpPr/>
            <p:nvPr/>
          </p:nvCxnSpPr>
          <p:spPr>
            <a:xfrm>
              <a:off x="0" y="6057900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!!!Do not delete!!!">
              <a:extLst>
                <a:ext uri="{FF2B5EF4-FFF2-40B4-BE49-F238E27FC236}">
                  <a16:creationId xmlns:a16="http://schemas.microsoft.com/office/drawing/2014/main" id="{D1EDC877-D15E-4F62-BE50-80BB887941C4}"/>
                </a:ext>
              </a:extLst>
            </p:cNvPr>
            <p:cNvCxnSpPr/>
            <p:nvPr/>
          </p:nvCxnSpPr>
          <p:spPr>
            <a:xfrm>
              <a:off x="0" y="6708775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!!!Do not delete!!!">
              <a:extLst>
                <a:ext uri="{FF2B5EF4-FFF2-40B4-BE49-F238E27FC236}">
                  <a16:creationId xmlns:a16="http://schemas.microsoft.com/office/drawing/2014/main" id="{200F648D-3C01-4461-92B7-91F98B2D949A}"/>
                </a:ext>
              </a:extLst>
            </p:cNvPr>
            <p:cNvCxnSpPr/>
            <p:nvPr/>
          </p:nvCxnSpPr>
          <p:spPr>
            <a:xfrm>
              <a:off x="0" y="2026509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!!!Do not delete!!!">
              <a:extLst>
                <a:ext uri="{FF2B5EF4-FFF2-40B4-BE49-F238E27FC236}">
                  <a16:creationId xmlns:a16="http://schemas.microsoft.com/office/drawing/2014/main" id="{A76F91A0-DCD2-47F3-93C9-7E0ED6CC660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46965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!!!Do not delete!!!">
              <a:extLst>
                <a:ext uri="{FF2B5EF4-FFF2-40B4-BE49-F238E27FC236}">
                  <a16:creationId xmlns:a16="http://schemas.microsoft.com/office/drawing/2014/main" id="{4045E504-C210-400F-B260-B28B74E144A3}"/>
                </a:ext>
              </a:extLst>
            </p:cNvPr>
            <p:cNvCxnSpPr/>
            <p:nvPr/>
          </p:nvCxnSpPr>
          <p:spPr>
            <a:xfrm>
              <a:off x="0" y="6597650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!!!Do not delete!!!">
              <a:extLst>
                <a:ext uri="{FF2B5EF4-FFF2-40B4-BE49-F238E27FC236}">
                  <a16:creationId xmlns:a16="http://schemas.microsoft.com/office/drawing/2014/main" id="{91B54BB5-7F6E-433A-B8D5-3003A67895DD}"/>
                </a:ext>
              </a:extLst>
            </p:cNvPr>
            <p:cNvCxnSpPr/>
            <p:nvPr/>
          </p:nvCxnSpPr>
          <p:spPr>
            <a:xfrm>
              <a:off x="0" y="6308589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Doc Code" descr="casecode" hidden="1">
            <a:extLst>
              <a:ext uri="{FF2B5EF4-FFF2-40B4-BE49-F238E27FC236}">
                <a16:creationId xmlns:a16="http://schemas.microsoft.com/office/drawing/2014/main" id="{079B4195-1C70-448B-AF93-1767556DC5FC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1013171" y="3366675"/>
            <a:ext cx="1968488" cy="12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900" b="0" smtClean="0"/>
            </a:lvl1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857750" algn="l"/>
              </a:tabLst>
              <a:defRPr/>
            </a:pPr>
            <a:r>
              <a:rPr kumimoji="1" lang="it-IT" sz="900" b="0" kern="1200" noProof="1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rPr>
              <a:t>202502_Quantoom_nonConf_vpdf.pptx</a:t>
            </a:r>
            <a:endParaRPr kumimoji="1" lang="en-US" sz="900" b="0" kern="1200" noProof="1">
              <a:solidFill>
                <a:schemeClr val="tx2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91" name="rbStamp_Workinprogress" hidden="1">
            <a:extLst>
              <a:ext uri="{FF2B5EF4-FFF2-40B4-BE49-F238E27FC236}">
                <a16:creationId xmlns:a16="http://schemas.microsoft.com/office/drawing/2014/main" id="{C66C6045-79E8-4FE9-8D4A-B364F3822D94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/>
          <a:p>
            <a:pPr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-US" sz="1000" b="1" noProof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rPr>
              <a:t>Work in progress</a:t>
            </a:r>
          </a:p>
        </p:txBody>
      </p:sp>
      <p:sp>
        <p:nvSpPr>
          <p:cNvPr id="92" name="rbStamp_Draft" hidden="1">
            <a:extLst>
              <a:ext uri="{FF2B5EF4-FFF2-40B4-BE49-F238E27FC236}">
                <a16:creationId xmlns:a16="http://schemas.microsoft.com/office/drawing/2014/main" id="{11EDB1AE-DA29-4624-98A0-C59FC64D242E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000" b="1">
                <a:solidFill>
                  <a:schemeClr val="tx2"/>
                </a:solidFill>
              </a:defRPr>
            </a:lvl1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 noProof="0">
                <a:latin typeface="+mn-lt"/>
                <a:ea typeface="+mn-ea"/>
                <a:cs typeface="+mn-cs"/>
                <a:sym typeface="+mn-lt"/>
              </a:rPr>
              <a:t>Draft</a:t>
            </a:r>
          </a:p>
        </p:txBody>
      </p:sp>
      <p:sp>
        <p:nvSpPr>
          <p:cNvPr id="93" name="rbStamp_Confidential" hidden="1">
            <a:extLst>
              <a:ext uri="{FF2B5EF4-FFF2-40B4-BE49-F238E27FC236}">
                <a16:creationId xmlns:a16="http://schemas.microsoft.com/office/drawing/2014/main" id="{F14AD52F-57A4-412D-A97C-CF5F34E95237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000" b="1">
                <a:solidFill>
                  <a:schemeClr val="lt1"/>
                </a:solidFill>
              </a:defRPr>
            </a:lvl1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 noProof="0">
                <a:latin typeface="+mn-lt"/>
                <a:ea typeface="+mn-ea"/>
                <a:cs typeface="+mn-cs"/>
              </a:rPr>
              <a:t>Confidential</a:t>
            </a:r>
          </a:p>
        </p:txBody>
      </p:sp>
      <p:sp>
        <p:nvSpPr>
          <p:cNvPr id="94" name="rbStamp_StrictlyConfidential" hidden="1">
            <a:extLst>
              <a:ext uri="{FF2B5EF4-FFF2-40B4-BE49-F238E27FC236}">
                <a16:creationId xmlns:a16="http://schemas.microsoft.com/office/drawing/2014/main" id="{7BB3DB10-53D3-444E-9CF1-CB56B0E98685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lvl="0" algn="ctr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000" b="1">
                <a:solidFill>
                  <a:schemeClr val="lt1"/>
                </a:solidFill>
              </a:defRPr>
            </a:lvl1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 noProof="0">
                <a:latin typeface="+mn-lt"/>
                <a:ea typeface="+mn-ea"/>
                <a:cs typeface="+mn-cs"/>
                <a:sym typeface="+mn-lt"/>
              </a:rPr>
              <a:t>Strictly Confidential</a:t>
            </a:r>
          </a:p>
        </p:txBody>
      </p:sp>
      <p:sp>
        <p:nvSpPr>
          <p:cNvPr id="95" name="Source" hidden="1">
            <a:extLst>
              <a:ext uri="{FF2B5EF4-FFF2-40B4-BE49-F238E27FC236}">
                <a16:creationId xmlns:a16="http://schemas.microsoft.com/office/drawing/2014/main" id="{445CC58A-1243-42D6-A1B6-FB0D7A4FC71D}"/>
              </a:ext>
            </a:extLst>
          </p:cNvPr>
          <p:cNvSpPr txBox="1"/>
          <p:nvPr/>
        </p:nvSpPr>
        <p:spPr>
          <a:xfrm>
            <a:off x="413998" y="6670674"/>
            <a:ext cx="8204921" cy="1260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b" anchorCtr="0">
            <a:spAutoFit/>
          </a:bodyPr>
          <a:lstStyle/>
          <a:p>
            <a: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tabLst>
                <a:tab pos="4857750" algn="l"/>
              </a:tabLst>
            </a:pPr>
            <a:r>
              <a:rPr kumimoji="1" lang="en-US" sz="900" b="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rPr>
              <a:t>Source: xxx</a:t>
            </a:r>
          </a:p>
        </p:txBody>
      </p:sp>
      <p:sp>
        <p:nvSpPr>
          <p:cNvPr id="96" name="Notes" hidden="1">
            <a:extLst>
              <a:ext uri="{FF2B5EF4-FFF2-40B4-BE49-F238E27FC236}">
                <a16:creationId xmlns:a16="http://schemas.microsoft.com/office/drawing/2014/main" id="{D43DECA5-3A20-428A-A421-34FAC1B0C7D2}"/>
              </a:ext>
            </a:extLst>
          </p:cNvPr>
          <p:cNvSpPr txBox="1"/>
          <p:nvPr/>
        </p:nvSpPr>
        <p:spPr>
          <a:xfrm>
            <a:off x="414000" y="6463613"/>
            <a:ext cx="8202947" cy="1246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b" anchorCtr="0">
            <a:spAutoFit/>
          </a:bodyPr>
          <a:lstStyle/>
          <a:p>
            <a:pPr lvl="0" algn="l" rtl="0" fontAlgn="base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900" b="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rPr>
              <a:t>1) xxx</a:t>
            </a:r>
          </a:p>
        </p:txBody>
      </p:sp>
      <p:grpSp>
        <p:nvGrpSpPr>
          <p:cNvPr id="38" name="Legend" hidden="1">
            <a:extLst>
              <a:ext uri="{FF2B5EF4-FFF2-40B4-BE49-F238E27FC236}">
                <a16:creationId xmlns:a16="http://schemas.microsoft.com/office/drawing/2014/main" id="{51C4F87E-4F92-4682-A290-DD1A9A26D40A}"/>
              </a:ext>
            </a:extLst>
          </p:cNvPr>
          <p:cNvGrpSpPr/>
          <p:nvPr/>
        </p:nvGrpSpPr>
        <p:grpSpPr>
          <a:xfrm>
            <a:off x="407988" y="6169422"/>
            <a:ext cx="567223" cy="138499"/>
            <a:chOff x="738189" y="6188110"/>
            <a:chExt cx="460929" cy="138499"/>
          </a:xfrm>
        </p:grpSpPr>
        <p:sp>
          <p:nvSpPr>
            <p:cNvPr id="39" name="LegendIcon">
              <a:extLst>
                <a:ext uri="{FF2B5EF4-FFF2-40B4-BE49-F238E27FC236}">
                  <a16:creationId xmlns:a16="http://schemas.microsoft.com/office/drawing/2014/main" id="{C02839F7-BEF6-43D0-9CCA-56C1AF60CE51}"/>
                </a:ext>
              </a:extLst>
            </p:cNvPr>
            <p:cNvSpPr/>
            <p:nvPr/>
          </p:nvSpPr>
          <p:spPr>
            <a:xfrm>
              <a:off x="738189" y="6188959"/>
              <a:ext cx="111165" cy="136800"/>
            </a:xfrm>
            <a:prstGeom prst="rect">
              <a:avLst/>
            </a:prstGeom>
            <a:solidFill>
              <a:schemeClr val="bg2"/>
            </a:solidFill>
            <a:ln w="63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>
                <a:lnSpc>
                  <a:spcPct val="90000"/>
                </a:lnSpc>
                <a:spcBef>
                  <a:spcPts val="400"/>
                </a:spcBef>
                <a:buSzPct val="100000"/>
              </a:pPr>
              <a:endParaRPr lang="en-US" b="0">
                <a:latin typeface="+mn-lt"/>
                <a:sym typeface="+mn-lt"/>
              </a:endParaRPr>
            </a:p>
          </p:txBody>
        </p:sp>
        <p:sp>
          <p:nvSpPr>
            <p:cNvPr id="40" name="LegendText">
              <a:extLst>
                <a:ext uri="{FF2B5EF4-FFF2-40B4-BE49-F238E27FC236}">
                  <a16:creationId xmlns:a16="http://schemas.microsoft.com/office/drawing/2014/main" id="{1F99239D-D63B-4C75-B997-FE21114E474F}"/>
                </a:ext>
              </a:extLst>
            </p:cNvPr>
            <p:cNvSpPr txBox="1"/>
            <p:nvPr/>
          </p:nvSpPr>
          <p:spPr>
            <a:xfrm>
              <a:off x="891702" y="6188110"/>
              <a:ext cx="307416" cy="13849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none" lIns="0" tIns="0" rIns="0" bIns="0" rtlCol="0" anchor="ctr" anchorCtr="0">
              <a:spAutoFit/>
            </a:bodyPr>
            <a:lstStyle>
              <a:defPPr>
                <a:defRPr lang="en-EN"/>
              </a:defPPr>
              <a:lvl1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Tx/>
                <a:buNone/>
                <a:tabLst/>
                <a:defRPr kumimoji="0" sz="8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+mn-lt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Tx/>
                <a:buNone/>
                <a:tabLst/>
              </a:pPr>
              <a:r>
                <a:rPr kumimoji="0" lang="en-US" sz="1000" b="0" i="0" u="none" strike="noStrike" kern="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+mn-lt"/>
                </a:rPr>
                <a:t>Legend</a:t>
              </a:r>
            </a:p>
          </p:txBody>
        </p:sp>
      </p:grpSp>
      <p:sp>
        <p:nvSpPr>
          <p:cNvPr id="36" name="Numbered_list" hidden="1">
            <a:extLst>
              <a:ext uri="{FF2B5EF4-FFF2-40B4-BE49-F238E27FC236}">
                <a16:creationId xmlns:a16="http://schemas.microsoft.com/office/drawing/2014/main" id="{F41969E9-B926-44AC-B230-F678D2D0C021}"/>
              </a:ext>
            </a:extLst>
          </p:cNvPr>
          <p:cNvSpPr txBox="1">
            <a:spLocks/>
          </p:cNvSpPr>
          <p:nvPr/>
        </p:nvSpPr>
        <p:spPr>
          <a:xfrm>
            <a:off x="2206265" y="2024063"/>
            <a:ext cx="1786275" cy="81868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0" marR="0" lvl="0" indent="-45720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sz="1200" b="1" kern="1200">
                <a:solidFill>
                  <a:schemeClr val="tx1"/>
                </a:solidFill>
                <a:latin typeface="+mn-lt" charset="0"/>
                <a:ea typeface="+mn-ea"/>
                <a:cs typeface="+mn-cs"/>
                <a:sym typeface="+mn-lt"/>
              </a:rPr>
              <a:t>12 Point Text: Level 0</a:t>
            </a:r>
          </a:p>
          <a:p>
            <a:pPr marL="266700" lvl="1" indent="-266700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j-lt"/>
              <a:buAutoNum type="arabicPeriod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1</a:t>
            </a:r>
          </a:p>
          <a:p>
            <a:pPr marL="539750" lvl="2" indent="-273050">
              <a:lnSpc>
                <a:spcPct val="90000"/>
              </a:lnSpc>
              <a:spcBef>
                <a:spcPts val="400"/>
              </a:spcBef>
              <a:buSzPct val="100000"/>
              <a:buFont typeface="+mj-lt"/>
              <a:buAutoNum type="alphaLcPeriod"/>
            </a:pPr>
            <a:r>
              <a:rPr lang="en-US" b="0">
                <a:latin typeface="+mn-lt"/>
                <a:sym typeface="+mn-lt"/>
              </a:rPr>
              <a:t>Level 2</a:t>
            </a:r>
          </a:p>
          <a:p>
            <a:pPr marL="806450" lvl="3" indent="-273050">
              <a:lnSpc>
                <a:spcPct val="90000"/>
              </a:lnSpc>
              <a:spcBef>
                <a:spcPts val="400"/>
              </a:spcBef>
              <a:buSzPct val="100000"/>
              <a:buFont typeface="+mj-lt"/>
              <a:buAutoNum type="romanLcPeriod"/>
            </a:pPr>
            <a:r>
              <a:rPr lang="en-US" b="0">
                <a:latin typeface="+mn-lt"/>
                <a:sym typeface="+mn-lt"/>
              </a:rPr>
              <a:t>Level 3</a:t>
            </a:r>
          </a:p>
        </p:txBody>
      </p:sp>
      <p:sp>
        <p:nvSpPr>
          <p:cNvPr id="100" name="Formatted_text" hidden="1">
            <a:extLst>
              <a:ext uri="{FF2B5EF4-FFF2-40B4-BE49-F238E27FC236}">
                <a16:creationId xmlns:a16="http://schemas.microsoft.com/office/drawing/2014/main" id="{7AE3CD85-7E33-44B7-A28D-DD66CB547413}"/>
              </a:ext>
            </a:extLst>
          </p:cNvPr>
          <p:cNvSpPr txBox="1">
            <a:spLocks/>
          </p:cNvSpPr>
          <p:nvPr/>
        </p:nvSpPr>
        <p:spPr>
          <a:xfrm>
            <a:off x="419990" y="2024063"/>
            <a:ext cx="1786275" cy="81868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1200" b="1">
                <a:latin typeface="+mn-lt"/>
                <a:ea typeface="+mn-ea"/>
                <a:cs typeface="+mn-cs"/>
                <a:sym typeface="+mn-lt"/>
              </a:rPr>
              <a:t>12 Point Text: Level 0</a:t>
            </a:r>
          </a:p>
          <a:p>
            <a:pPr marL="125293" lvl="1" indent="-125293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n-lt" panose="020B0604020202020204" pitchFamily="34" charset="0"/>
              <a:buChar char="•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1</a:t>
            </a:r>
          </a:p>
          <a:p>
            <a:pPr marL="238555" lvl="2" indent="-115716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n-lt" panose="020B0606020202030204" pitchFamily="34" charset="0"/>
              <a:buChar char="–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2</a:t>
            </a:r>
          </a:p>
          <a:p>
            <a:pPr marL="345371" lvl="3" indent="-99695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n-lt" panose="020B0606020202030204" pitchFamily="34" charset="0"/>
              <a:buChar char="-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3</a:t>
            </a:r>
          </a:p>
        </p:txBody>
      </p:sp>
      <p:sp>
        <p:nvSpPr>
          <p:cNvPr id="101" name="Subtitle" hidden="1">
            <a:extLst>
              <a:ext uri="{FF2B5EF4-FFF2-40B4-BE49-F238E27FC236}">
                <a16:creationId xmlns:a16="http://schemas.microsoft.com/office/drawing/2014/main" id="{34BCF124-0768-41D8-AEA3-2F2BA072C028}"/>
              </a:ext>
            </a:extLst>
          </p:cNvPr>
          <p:cNvSpPr txBox="1">
            <a:spLocks/>
          </p:cNvSpPr>
          <p:nvPr/>
        </p:nvSpPr>
        <p:spPr>
          <a:xfrm>
            <a:off x="414000" y="1536062"/>
            <a:ext cx="11376025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EN"/>
            </a:defPPr>
            <a:lvl1pPr marL="0" lvl="0" indent="0" defTabSz="914400" eaLnBrk="1" latinLnBrk="0" hangingPunct="1">
              <a:lnSpc>
                <a:spcPct val="90000"/>
              </a:lnSpc>
              <a:buClr>
                <a:schemeClr val="tx1"/>
              </a:buClr>
              <a:buSzPct val="100000"/>
              <a:buFont typeface="+mn-lt" pitchFamily="34" charset="0"/>
              <a:buNone/>
              <a:defRPr sz="1800" b="0" i="0" baseline="0">
                <a:solidFill>
                  <a:schemeClr val="tx2"/>
                </a:solidFill>
                <a:latin typeface="+mn-lt"/>
              </a:defRPr>
            </a:lvl1pPr>
            <a:lvl2pPr marL="230400" indent="-230400" defTabSz="914400" eaLnBrk="1" latinLnBrk="0" hangingPunct="1">
              <a:lnSpc>
                <a:spcPct val="90000"/>
              </a:lnSpc>
              <a:spcBef>
                <a:spcPts val="1200"/>
              </a:spcBef>
              <a:buClrTx/>
              <a:buFont typeface="+mn-lt" panose="020B0604020202020204" pitchFamily="34" charset="0"/>
              <a:buChar char="•"/>
              <a:defRPr sz="1800" b="0">
                <a:latin typeface="+mn-lt"/>
              </a:defRPr>
            </a:lvl2pPr>
            <a:lvl3pPr marL="482400" indent="-234000" defTabSz="914400" eaLnBrk="1" latinLnBrk="0" hangingPunct="1">
              <a:lnSpc>
                <a:spcPct val="90000"/>
              </a:lnSpc>
              <a:spcBef>
                <a:spcPts val="400"/>
              </a:spcBef>
              <a:buClrTx/>
              <a:buFont typeface="+mn-lt" pitchFamily="34" charset="0"/>
              <a:buChar char="–"/>
              <a:defRPr sz="1800" b="0">
                <a:latin typeface="+mn-lt"/>
              </a:defRPr>
            </a:lvl3pPr>
            <a:lvl4pPr marL="698400" indent="-201600" defTabSz="914400" eaLnBrk="1" latinLnBrk="0" hangingPunct="1">
              <a:lnSpc>
                <a:spcPct val="90000"/>
              </a:lnSpc>
              <a:spcBef>
                <a:spcPts val="200"/>
              </a:spcBef>
              <a:buClrTx/>
              <a:buFont typeface="+mn-lt" pitchFamily="34" charset="0"/>
              <a:buChar char="-"/>
              <a:defRPr sz="1800" b="0">
                <a:latin typeface="+mn-lt"/>
              </a:defRPr>
            </a:lvl4pPr>
            <a:lvl5pPr marL="698400" indent="0" defTabSz="914400" eaLnBrk="1" latinLnBrk="0" hangingPunct="1">
              <a:lnSpc>
                <a:spcPct val="93000"/>
              </a:lnSpc>
              <a:spcBef>
                <a:spcPts val="0"/>
              </a:spcBef>
              <a:buFont typeface="+mn-lt" pitchFamily="34" charset="0"/>
              <a:buNone/>
              <a:defRPr sz="1700">
                <a:latin typeface="+mn-lt" pitchFamily="34" charset="0"/>
              </a:defRPr>
            </a:lvl5pPr>
            <a:lvl6pPr marL="25146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9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schemeClr val="accent1"/>
                </a:solidFill>
                <a:latin typeface="+mn-lt"/>
                <a:ea typeface="+mn-ea"/>
                <a:cs typeface="+mn-cs"/>
                <a:sym typeface="+mn-lt"/>
              </a:rPr>
              <a:t>Subtitle</a:t>
            </a:r>
          </a:p>
        </p:txBody>
      </p:sp>
      <p:sp>
        <p:nvSpPr>
          <p:cNvPr id="103" name="RbLabel" hidden="1">
            <a:extLst>
              <a:ext uri="{FF2B5EF4-FFF2-40B4-BE49-F238E27FC236}">
                <a16:creationId xmlns:a16="http://schemas.microsoft.com/office/drawing/2014/main" id="{F45A98C1-499A-48CD-97B6-BB1912E03D00}"/>
              </a:ext>
            </a:extLst>
          </p:cNvPr>
          <p:cNvSpPr txBox="1">
            <a:spLocks/>
          </p:cNvSpPr>
          <p:nvPr/>
        </p:nvSpPr>
        <p:spPr>
          <a:xfrm>
            <a:off x="11438802" y="191310"/>
            <a:ext cx="345214" cy="211203"/>
          </a:xfrm>
          <a:prstGeom prst="rect">
            <a:avLst/>
          </a:prstGeom>
          <a:solidFill>
            <a:schemeClr val="tx1"/>
          </a:solidFill>
          <a:ln w="6350" cmpd="sng">
            <a:noFill/>
          </a:ln>
        </p:spPr>
        <p:txBody>
          <a:bodyPr vert="horz" wrap="none" lIns="36000" tIns="36000" rIns="36000" bIns="36000" rtlCol="0" anchor="ctr" anchorCtr="1">
            <a:spAutoFit/>
          </a:bodyPr>
          <a:lstStyle>
            <a:defPPr>
              <a:defRPr lang="en-EN"/>
            </a:defPPr>
            <a:lvl1pPr marL="0" indent="0" algn="r" defTabSz="914400" eaLnBrk="1" latinLnBrk="0" hangingPunct="1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+mn-lt" pitchFamily="34" charset="0"/>
              <a:buNone/>
              <a:defRPr sz="1200" b="0" i="0" baseline="0">
                <a:solidFill>
                  <a:schemeClr val="tx2"/>
                </a:solidFill>
                <a:latin typeface="+mn-lt"/>
              </a:defRPr>
            </a:lvl1pPr>
            <a:lvl2pPr marL="230400" indent="-230400" defTabSz="914400" eaLnBrk="1" latinLnBrk="0" hangingPunct="1">
              <a:lnSpc>
                <a:spcPct val="90000"/>
              </a:lnSpc>
              <a:spcBef>
                <a:spcPts val="1200"/>
              </a:spcBef>
              <a:buClrTx/>
              <a:buFont typeface="+mn-lt" pitchFamily="34" charset="0"/>
              <a:buChar char="&gt;"/>
              <a:defRPr sz="1800" b="0">
                <a:latin typeface="+mn-lt"/>
              </a:defRPr>
            </a:lvl2pPr>
            <a:lvl3pPr marL="482400" indent="-234000" defTabSz="914400" eaLnBrk="1" latinLnBrk="0" hangingPunct="1">
              <a:lnSpc>
                <a:spcPct val="90000"/>
              </a:lnSpc>
              <a:spcBef>
                <a:spcPts val="400"/>
              </a:spcBef>
              <a:buClrTx/>
              <a:buFont typeface="+mn-lt" pitchFamily="34" charset="0"/>
              <a:buChar char="–"/>
              <a:defRPr sz="1800" b="0">
                <a:latin typeface="+mn-lt"/>
              </a:defRPr>
            </a:lvl3pPr>
            <a:lvl4pPr marL="698400" indent="-201600" defTabSz="914400" eaLnBrk="1" latinLnBrk="0" hangingPunct="1">
              <a:lnSpc>
                <a:spcPct val="90000"/>
              </a:lnSpc>
              <a:spcBef>
                <a:spcPts val="200"/>
              </a:spcBef>
              <a:buClrTx/>
              <a:buFont typeface="+mn-lt" pitchFamily="34" charset="0"/>
              <a:buChar char="-"/>
              <a:defRPr sz="1800" b="0">
                <a:latin typeface="+mn-lt"/>
              </a:defRPr>
            </a:lvl4pPr>
            <a:lvl5pPr marL="698400" indent="0" defTabSz="914400" eaLnBrk="1" latinLnBrk="0" hangingPunct="1">
              <a:lnSpc>
                <a:spcPct val="93000"/>
              </a:lnSpc>
              <a:spcBef>
                <a:spcPts val="0"/>
              </a:spcBef>
              <a:buFont typeface="+mn-lt" pitchFamily="34" charset="0"/>
              <a:buNone/>
              <a:defRPr sz="1700">
                <a:latin typeface="+mn-lt" pitchFamily="34" charset="0"/>
              </a:defRPr>
            </a:lvl5pPr>
            <a:lvl6pPr marL="25146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9pPr>
          </a:lstStyle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en-US" sz="1000" b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Label</a:t>
            </a:r>
          </a:p>
        </p:txBody>
      </p:sp>
      <p:sp>
        <p:nvSpPr>
          <p:cNvPr id="104" name="RbSticker" hidden="1">
            <a:extLst>
              <a:ext uri="{FF2B5EF4-FFF2-40B4-BE49-F238E27FC236}">
                <a16:creationId xmlns:a16="http://schemas.microsoft.com/office/drawing/2014/main" id="{67402F6F-080E-45D4-A6D3-18A229478056}"/>
              </a:ext>
            </a:extLst>
          </p:cNvPr>
          <p:cNvSpPr txBox="1"/>
          <p:nvPr/>
        </p:nvSpPr>
        <p:spPr>
          <a:xfrm>
            <a:off x="713030" y="230062"/>
            <a:ext cx="363882" cy="138499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lumMod val="100000"/>
                  </a:scrgbClr>
                </a:solidFill>
              </a14:hiddenFill>
            </a:ext>
          </a:extLst>
        </p:spPr>
        <p:txBody>
          <a:bodyPr vert="horz" wrap="none" lIns="0" tIns="0" rIns="0" bIns="0" rtlCol="0" anchor="ctr">
            <a:spAutoFit/>
          </a:bodyPr>
          <a:lstStyle/>
          <a:p>
            <a:pPr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-US" sz="1000" b="1">
                <a:latin typeface="+mn-lt"/>
                <a:ea typeface="+mn-ea"/>
                <a:cs typeface="+mn-cs"/>
                <a:sym typeface="+mn-lt"/>
              </a:rPr>
              <a:t>Sticker</a:t>
            </a:r>
          </a:p>
        </p:txBody>
      </p:sp>
      <p:sp>
        <p:nvSpPr>
          <p:cNvPr id="105" name="RbNavigator" hidden="1">
            <a:extLst>
              <a:ext uri="{FF2B5EF4-FFF2-40B4-BE49-F238E27FC236}">
                <a16:creationId xmlns:a16="http://schemas.microsoft.com/office/drawing/2014/main" id="{5D78508A-44F5-4BD8-963A-150E19EF6ABE}"/>
              </a:ext>
            </a:extLst>
          </p:cNvPr>
          <p:cNvSpPr txBox="1">
            <a:spLocks/>
          </p:cNvSpPr>
          <p:nvPr/>
        </p:nvSpPr>
        <p:spPr>
          <a:xfrm>
            <a:off x="415925" y="191310"/>
            <a:ext cx="216000" cy="216000"/>
          </a:xfrm>
          <a:prstGeom prst="ellipse">
            <a:avLst/>
          </a:prstGeom>
          <a:solidFill>
            <a:schemeClr val="tx1"/>
          </a:solidFill>
          <a:ln w="6350"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pPr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kumimoji="1" lang="en-US" sz="1000" b="1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1</a:t>
            </a:r>
          </a:p>
        </p:txBody>
      </p:sp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07988" y="553166"/>
            <a:ext cx="11370011" cy="720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noProof="0" err="1"/>
              <a:t>Modifiez</a:t>
            </a:r>
            <a:r>
              <a:rPr lang="en-US" noProof="0"/>
              <a:t> le style du </a:t>
            </a:r>
            <a:r>
              <a:rPr lang="en-US" noProof="0" err="1"/>
              <a:t>titre</a:t>
            </a:r>
            <a:endParaRPr lang="en-US" noProof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DA54FA33-269E-4B45-8092-B7DD40EE0684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D25DF7FF-D6DE-467A-A1B8-C558C4B8A163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8E3854B1-15FF-4CDE-B302-E279EBC76F7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DBEC8566-A64A-4EC9-A588-5C385210A399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B3B21429-5F61-4577-BFDC-D3FBEF801CC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84796077-AAA4-467D-8B7E-15D9FADFB80A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F18D09D3-FBCC-4B08-A4EB-8B65D1D99657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4F958C-54FB-4907-B141-022E41EC6ACC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142ED95B-0F29-42C8-A41B-F3516E3A6EBB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78A00321-AD7E-40C2-BB60-9A3FDF93F6D7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48" name="Slide Number">
            <a:extLst>
              <a:ext uri="{FF2B5EF4-FFF2-40B4-BE49-F238E27FC236}">
                <a16:creationId xmlns:a16="http://schemas.microsoft.com/office/drawing/2014/main" id="{A083FFF6-722B-48FE-B24C-4F041F840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02317" y="6473712"/>
            <a:ext cx="222708" cy="12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EN"/>
            </a:defPPr>
            <a:lvl1pPr marL="0" marR="0" lvl="0" indent="0" defTabSz="914400" eaLnBrk="1" latinLnBrk="0" hangingPunct="1">
              <a:lnSpc>
                <a:spcPct val="90000"/>
              </a:lnSpc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+mn-lt"/>
              </a:defRPr>
            </a:lvl1pPr>
          </a:lstStyle>
          <a:p>
            <a:pPr lvl="0" algn="r" rtl="0"/>
            <a:fld id="{7AA7B471-74A3-4F5F-8955-6C99E2375CAC}" type="slidenum">
              <a:rPr lang="en-US" sz="900" noProof="1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rPr>
              <a:pPr lvl="0" algn="r" rtl="0"/>
              <a:t>‹#›</a:t>
            </a:fld>
            <a:endParaRPr lang="en-US" sz="900" noProof="1">
              <a:solidFill>
                <a:schemeClr val="tx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3" name="ZoneTexte 6">
            <a:extLst>
              <a:ext uri="{FF2B5EF4-FFF2-40B4-BE49-F238E27FC236}">
                <a16:creationId xmlns:a16="http://schemas.microsoft.com/office/drawing/2014/main" id="{7792A2E8-E4A4-E6EC-D31F-93B4C15DE5D6}"/>
              </a:ext>
            </a:extLst>
          </p:cNvPr>
          <p:cNvSpPr txBox="1"/>
          <p:nvPr userDrawn="1"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pic>
        <p:nvPicPr>
          <p:cNvPr id="7" name="Image 8">
            <a:extLst>
              <a:ext uri="{FF2B5EF4-FFF2-40B4-BE49-F238E27FC236}">
                <a16:creationId xmlns:a16="http://schemas.microsoft.com/office/drawing/2014/main" id="{E30310C2-D015-B077-9E20-568D7C94E47F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3929765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97" r:id="rId1"/>
    <p:sldLayoutId id="2147483898" r:id="rId2"/>
    <p:sldLayoutId id="2147483899" r:id="rId3"/>
    <p:sldLayoutId id="2147483900" r:id="rId4"/>
    <p:sldLayoutId id="2147483901" r:id="rId5"/>
    <p:sldLayoutId id="2147483902" r:id="rId6"/>
    <p:sldLayoutId id="2147483903" r:id="rId7"/>
    <p:sldLayoutId id="2147483904" r:id="rId8"/>
    <p:sldLayoutId id="2147483905" r:id="rId9"/>
    <p:sldLayoutId id="2147483906" r:id="rId10"/>
    <p:sldLayoutId id="2147483907" r:id="rId11"/>
    <p:sldLayoutId id="2147483908" r:id="rId12"/>
    <p:sldLayoutId id="2147483909" r:id="rId13"/>
    <p:sldLayoutId id="2147483910" r:id="rId14"/>
    <p:sldLayoutId id="2147483911" r:id="rId15"/>
    <p:sldLayoutId id="2147483912" r:id="rId16"/>
    <p:sldLayoutId id="2147483913" r:id="rId17"/>
    <p:sldLayoutId id="2147483914" r:id="rId18"/>
    <p:sldLayoutId id="2147483915" r:id="rId19"/>
    <p:sldLayoutId id="2147483916" r:id="rId20"/>
  </p:sldLayoutIdLst>
  <p:txStyles>
    <p:titleStyle>
      <a:lvl1pPr algn="l" defTabSz="1125444" rtl="0" eaLnBrk="1" latinLnBrk="0" hangingPunct="1">
        <a:lnSpc>
          <a:spcPct val="90000"/>
        </a:lnSpc>
        <a:spcBef>
          <a:spcPct val="0"/>
        </a:spcBef>
        <a:buNone/>
        <a:defRPr lang="en-US" sz="2600" b="1" kern="1200" baseline="0" dirty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  <a:sym typeface="+mn-lt"/>
        </a:defRPr>
      </a:lvl1pPr>
    </p:titleStyle>
    <p:bodyStyle>
      <a:lvl1pPr marL="0" indent="0" algn="l" defTabSz="1125444" rtl="0" eaLnBrk="1" latinLnBrk="0" hangingPunct="1">
        <a:lnSpc>
          <a:spcPct val="90000"/>
        </a:lnSpc>
        <a:spcBef>
          <a:spcPts val="0"/>
        </a:spcBef>
        <a:buFont typeface="Arial Narrow" pitchFamily="34" charset="0"/>
        <a:buNone/>
        <a:defRPr lang="en-US" sz="1800" b="0" i="0" kern="1200" baseline="0" dirty="0" smtClean="0">
          <a:solidFill>
            <a:schemeClr val="tx1"/>
          </a:solidFill>
          <a:latin typeface="+mj-lt"/>
          <a:ea typeface="+mn-ea"/>
          <a:cs typeface="+mn-cs"/>
          <a:sym typeface="+mn-lt"/>
        </a:defRPr>
      </a:lvl1pPr>
      <a:lvl2pPr marL="283576" indent="-283576" algn="l" defTabSz="1125444" rtl="0" eaLnBrk="1" latinLnBrk="0" hangingPunct="1">
        <a:lnSpc>
          <a:spcPct val="90000"/>
        </a:lnSpc>
        <a:spcBef>
          <a:spcPts val="1477"/>
        </a:spcBef>
        <a:buFont typeface="Arial Narrow" pitchFamily="34" charset="0"/>
        <a:buChar char="&gt;"/>
        <a:defRPr lang="en-US" sz="1800" b="0" i="0" kern="1200" baseline="0" dirty="0" smtClean="0">
          <a:solidFill>
            <a:schemeClr val="tx1"/>
          </a:solidFill>
          <a:latin typeface="+mj-lt"/>
          <a:ea typeface="+mn-ea"/>
          <a:cs typeface="+mn-cs"/>
          <a:sym typeface="+mn-lt"/>
        </a:defRPr>
      </a:lvl2pPr>
      <a:lvl3pPr marL="593738" indent="-288007" algn="l" defTabSz="1125444" rtl="0" eaLnBrk="1" latinLnBrk="0" hangingPunct="1">
        <a:lnSpc>
          <a:spcPct val="90000"/>
        </a:lnSpc>
        <a:spcBef>
          <a:spcPts val="492"/>
        </a:spcBef>
        <a:buFont typeface="Arial Narrow" pitchFamily="34" charset="0"/>
        <a:buChar char="–"/>
        <a:defRPr lang="en-US" sz="1800" b="0" i="0" kern="1200" baseline="0" dirty="0" smtClean="0">
          <a:solidFill>
            <a:schemeClr val="tx1"/>
          </a:solidFill>
          <a:latin typeface="+mj-lt"/>
          <a:ea typeface="+mn-ea"/>
          <a:cs typeface="+mn-cs"/>
          <a:sym typeface="+mn-lt"/>
        </a:defRPr>
      </a:lvl3pPr>
      <a:lvl4pPr marL="859591" indent="-248129" algn="l" defTabSz="1125444" rtl="0" eaLnBrk="1" latinLnBrk="0" hangingPunct="1">
        <a:lnSpc>
          <a:spcPct val="90000"/>
        </a:lnSpc>
        <a:spcBef>
          <a:spcPts val="246"/>
        </a:spcBef>
        <a:buFont typeface="Arial Narrow" pitchFamily="34" charset="0"/>
        <a:buChar char="-"/>
        <a:defRPr lang="en-US" sz="1800" b="0" i="0" kern="1200" baseline="0" dirty="0">
          <a:solidFill>
            <a:schemeClr val="tx1"/>
          </a:solidFill>
          <a:latin typeface="+mj-lt"/>
          <a:ea typeface="+mn-ea"/>
          <a:cs typeface="+mn-cs"/>
          <a:sym typeface="+mn-lt"/>
        </a:defRPr>
      </a:lvl4pPr>
      <a:lvl5pPr marL="859591" indent="0" algn="l" defTabSz="1125444" rtl="0" eaLnBrk="1" latinLnBrk="0" hangingPunct="1">
        <a:lnSpc>
          <a:spcPct val="93000"/>
        </a:lnSpc>
        <a:spcBef>
          <a:spcPts val="0"/>
        </a:spcBef>
        <a:buFont typeface="Arial Narrow" pitchFamily="34" charset="0"/>
        <a:buNone/>
        <a:defRPr sz="2092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3094970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6pPr>
      <a:lvl7pPr marL="3657691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7pPr>
      <a:lvl8pPr marL="4220413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8pPr>
      <a:lvl9pPr marL="4783135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7">
          <p15:clr>
            <a:srgbClr val="F26B43"/>
          </p15:clr>
        </p15:guide>
        <p15:guide id="2" pos="7423">
          <p15:clr>
            <a:srgbClr val="F26B43"/>
          </p15:clr>
        </p15:guide>
      </p15:sldGuideLst>
    </p:ext>
  </p:extLst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!!!Do not delete this th-style object!!!!" hidden="1"/>
          <p:cNvGraphicFramePr>
            <a:graphicFrameLocks noChangeAspect="1"/>
          </p:cNvGraphicFramePr>
          <p:nvPr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492362560"/>
              </p:ext>
            </p:extLst>
          </p:nvPr>
        </p:nvGraphicFramePr>
        <p:xfrm>
          <a:off x="1956" y="1591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3" imgW="270" imgH="270" progId="TCLayout.ActiveDocument.1">
                  <p:embed/>
                </p:oleObj>
              </mc:Choice>
              <mc:Fallback>
                <p:oleObj name="think-cell Slide" r:id="rId23" imgW="270" imgH="270" progId="TCLayout.ActiveDocument.1">
                  <p:embed/>
                  <p:pic>
                    <p:nvPicPr>
                      <p:cNvPr id="4" name="!!!Do not delete this th-style object!!!!" hidden="1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956" y="1591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6" name="Drawing grid" hidden="1">
            <a:extLst>
              <a:ext uri="{FF2B5EF4-FFF2-40B4-BE49-F238E27FC236}">
                <a16:creationId xmlns:a16="http://schemas.microsoft.com/office/drawing/2014/main" id="{EC83C5FD-5404-4739-956A-4F6E1151BE9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906000" cy="6858000"/>
          </a:xfrm>
        </p:grpSpPr>
        <p:cxnSp>
          <p:nvCxnSpPr>
            <p:cNvPr id="107" name="!!!Do not delete!!!">
              <a:extLst>
                <a:ext uri="{FF2B5EF4-FFF2-40B4-BE49-F238E27FC236}">
                  <a16:creationId xmlns:a16="http://schemas.microsoft.com/office/drawing/2014/main" id="{29F04266-21D1-4914-93A6-1768AD499CA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00489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!!!Do not delete!!!">
              <a:extLst>
                <a:ext uri="{FF2B5EF4-FFF2-40B4-BE49-F238E27FC236}">
                  <a16:creationId xmlns:a16="http://schemas.microsoft.com/office/drawing/2014/main" id="{C2DD0F62-4D22-46C9-A56C-4DEDD5153A96}"/>
                </a:ext>
              </a:extLst>
            </p:cNvPr>
            <p:cNvCxnSpPr/>
            <p:nvPr/>
          </p:nvCxnSpPr>
          <p:spPr>
            <a:xfrm>
              <a:off x="336374" y="0"/>
              <a:ext cx="0" cy="685800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!!!Do not delete!!!">
              <a:extLst>
                <a:ext uri="{FF2B5EF4-FFF2-40B4-BE49-F238E27FC236}">
                  <a16:creationId xmlns:a16="http://schemas.microsoft.com/office/drawing/2014/main" id="{820F24CD-36F0-4EC2-AC4E-50549EB9FF5F}"/>
                </a:ext>
              </a:extLst>
            </p:cNvPr>
            <p:cNvCxnSpPr/>
            <p:nvPr/>
          </p:nvCxnSpPr>
          <p:spPr>
            <a:xfrm>
              <a:off x="9579375" y="0"/>
              <a:ext cx="0" cy="685800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!!!Do not delete!!!">
              <a:extLst>
                <a:ext uri="{FF2B5EF4-FFF2-40B4-BE49-F238E27FC236}">
                  <a16:creationId xmlns:a16="http://schemas.microsoft.com/office/drawing/2014/main" id="{AD70C3C7-D741-40EE-9B4C-285FC087E9EC}"/>
                </a:ext>
              </a:extLst>
            </p:cNvPr>
            <p:cNvCxnSpPr/>
            <p:nvPr/>
          </p:nvCxnSpPr>
          <p:spPr>
            <a:xfrm>
              <a:off x="0" y="188913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!!!Do not delete!!!">
              <a:extLst>
                <a:ext uri="{FF2B5EF4-FFF2-40B4-BE49-F238E27FC236}">
                  <a16:creationId xmlns:a16="http://schemas.microsoft.com/office/drawing/2014/main" id="{FB0AC7CA-60A6-479F-9E2E-CF631A41A793}"/>
                </a:ext>
              </a:extLst>
            </p:cNvPr>
            <p:cNvCxnSpPr/>
            <p:nvPr/>
          </p:nvCxnSpPr>
          <p:spPr>
            <a:xfrm>
              <a:off x="0" y="1520825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!!!Do not delete!!!">
              <a:extLst>
                <a:ext uri="{FF2B5EF4-FFF2-40B4-BE49-F238E27FC236}">
                  <a16:creationId xmlns:a16="http://schemas.microsoft.com/office/drawing/2014/main" id="{EC167C7C-C707-4EBF-B667-A14D980428DD}"/>
                </a:ext>
              </a:extLst>
            </p:cNvPr>
            <p:cNvCxnSpPr/>
            <p:nvPr/>
          </p:nvCxnSpPr>
          <p:spPr>
            <a:xfrm>
              <a:off x="0" y="6057900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!!!Do not delete!!!">
              <a:extLst>
                <a:ext uri="{FF2B5EF4-FFF2-40B4-BE49-F238E27FC236}">
                  <a16:creationId xmlns:a16="http://schemas.microsoft.com/office/drawing/2014/main" id="{D1EDC877-D15E-4F62-BE50-80BB887941C4}"/>
                </a:ext>
              </a:extLst>
            </p:cNvPr>
            <p:cNvCxnSpPr/>
            <p:nvPr/>
          </p:nvCxnSpPr>
          <p:spPr>
            <a:xfrm>
              <a:off x="0" y="6708775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!!!Do not delete!!!">
              <a:extLst>
                <a:ext uri="{FF2B5EF4-FFF2-40B4-BE49-F238E27FC236}">
                  <a16:creationId xmlns:a16="http://schemas.microsoft.com/office/drawing/2014/main" id="{200F648D-3C01-4461-92B7-91F98B2D949A}"/>
                </a:ext>
              </a:extLst>
            </p:cNvPr>
            <p:cNvCxnSpPr/>
            <p:nvPr/>
          </p:nvCxnSpPr>
          <p:spPr>
            <a:xfrm>
              <a:off x="0" y="2026509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!!!Do not delete!!!">
              <a:extLst>
                <a:ext uri="{FF2B5EF4-FFF2-40B4-BE49-F238E27FC236}">
                  <a16:creationId xmlns:a16="http://schemas.microsoft.com/office/drawing/2014/main" id="{A76F91A0-DCD2-47F3-93C9-7E0ED6CC660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46965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!!!Do not delete!!!">
              <a:extLst>
                <a:ext uri="{FF2B5EF4-FFF2-40B4-BE49-F238E27FC236}">
                  <a16:creationId xmlns:a16="http://schemas.microsoft.com/office/drawing/2014/main" id="{4045E504-C210-400F-B260-B28B74E144A3}"/>
                </a:ext>
              </a:extLst>
            </p:cNvPr>
            <p:cNvCxnSpPr/>
            <p:nvPr/>
          </p:nvCxnSpPr>
          <p:spPr>
            <a:xfrm>
              <a:off x="0" y="6597650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!!!Do not delete!!!">
              <a:extLst>
                <a:ext uri="{FF2B5EF4-FFF2-40B4-BE49-F238E27FC236}">
                  <a16:creationId xmlns:a16="http://schemas.microsoft.com/office/drawing/2014/main" id="{91B54BB5-7F6E-433A-B8D5-3003A67895DD}"/>
                </a:ext>
              </a:extLst>
            </p:cNvPr>
            <p:cNvCxnSpPr/>
            <p:nvPr/>
          </p:nvCxnSpPr>
          <p:spPr>
            <a:xfrm>
              <a:off x="0" y="6308589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Doc Code" descr="casecode" hidden="1">
            <a:extLst>
              <a:ext uri="{FF2B5EF4-FFF2-40B4-BE49-F238E27FC236}">
                <a16:creationId xmlns:a16="http://schemas.microsoft.com/office/drawing/2014/main" id="{079B4195-1C70-448B-AF93-1767556DC5FC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1013171" y="3366675"/>
            <a:ext cx="1968488" cy="12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900" b="0" smtClean="0"/>
            </a:lvl1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857750" algn="l"/>
              </a:tabLst>
              <a:defRPr/>
            </a:pPr>
            <a:r>
              <a:rPr kumimoji="1" lang="it-IT" sz="900" b="0" kern="1200" noProof="1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rPr>
              <a:t>202502_Quantoom_nonConf_vpdf.pptx</a:t>
            </a:r>
            <a:endParaRPr kumimoji="1" lang="en-US" sz="900" b="0" kern="1200" noProof="1">
              <a:solidFill>
                <a:schemeClr val="tx2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91" name="rbStamp_Workinprogress" hidden="1">
            <a:extLst>
              <a:ext uri="{FF2B5EF4-FFF2-40B4-BE49-F238E27FC236}">
                <a16:creationId xmlns:a16="http://schemas.microsoft.com/office/drawing/2014/main" id="{C66C6045-79E8-4FE9-8D4A-B364F3822D94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/>
          <a:p>
            <a:pPr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-US" sz="1000" b="1" noProof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rPr>
              <a:t>Work in progress</a:t>
            </a:r>
          </a:p>
        </p:txBody>
      </p:sp>
      <p:sp>
        <p:nvSpPr>
          <p:cNvPr id="92" name="rbStamp_Draft" hidden="1">
            <a:extLst>
              <a:ext uri="{FF2B5EF4-FFF2-40B4-BE49-F238E27FC236}">
                <a16:creationId xmlns:a16="http://schemas.microsoft.com/office/drawing/2014/main" id="{11EDB1AE-DA29-4624-98A0-C59FC64D242E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000" b="1">
                <a:solidFill>
                  <a:schemeClr val="tx2"/>
                </a:solidFill>
              </a:defRPr>
            </a:lvl1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 noProof="0">
                <a:latin typeface="+mn-lt"/>
                <a:ea typeface="+mn-ea"/>
                <a:cs typeface="+mn-cs"/>
                <a:sym typeface="+mn-lt"/>
              </a:rPr>
              <a:t>Draft</a:t>
            </a:r>
          </a:p>
        </p:txBody>
      </p:sp>
      <p:sp>
        <p:nvSpPr>
          <p:cNvPr id="93" name="rbStamp_Confidential" hidden="1">
            <a:extLst>
              <a:ext uri="{FF2B5EF4-FFF2-40B4-BE49-F238E27FC236}">
                <a16:creationId xmlns:a16="http://schemas.microsoft.com/office/drawing/2014/main" id="{F14AD52F-57A4-412D-A97C-CF5F34E95237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000" b="1">
                <a:solidFill>
                  <a:schemeClr val="lt1"/>
                </a:solidFill>
              </a:defRPr>
            </a:lvl1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 noProof="0">
                <a:latin typeface="+mn-lt"/>
                <a:ea typeface="+mn-ea"/>
                <a:cs typeface="+mn-cs"/>
              </a:rPr>
              <a:t>Confidential</a:t>
            </a:r>
          </a:p>
        </p:txBody>
      </p:sp>
      <p:sp>
        <p:nvSpPr>
          <p:cNvPr id="94" name="rbStamp_StrictlyConfidential" hidden="1">
            <a:extLst>
              <a:ext uri="{FF2B5EF4-FFF2-40B4-BE49-F238E27FC236}">
                <a16:creationId xmlns:a16="http://schemas.microsoft.com/office/drawing/2014/main" id="{7BB3DB10-53D3-444E-9CF1-CB56B0E98685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lvl="0" algn="ctr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000" b="1">
                <a:solidFill>
                  <a:schemeClr val="lt1"/>
                </a:solidFill>
              </a:defRPr>
            </a:lvl1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 noProof="0">
                <a:latin typeface="+mn-lt"/>
                <a:ea typeface="+mn-ea"/>
                <a:cs typeface="+mn-cs"/>
                <a:sym typeface="+mn-lt"/>
              </a:rPr>
              <a:t>Strictly Confidential</a:t>
            </a:r>
          </a:p>
        </p:txBody>
      </p:sp>
      <p:sp>
        <p:nvSpPr>
          <p:cNvPr id="95" name="Source" hidden="1">
            <a:extLst>
              <a:ext uri="{FF2B5EF4-FFF2-40B4-BE49-F238E27FC236}">
                <a16:creationId xmlns:a16="http://schemas.microsoft.com/office/drawing/2014/main" id="{445CC58A-1243-42D6-A1B6-FB0D7A4FC71D}"/>
              </a:ext>
            </a:extLst>
          </p:cNvPr>
          <p:cNvSpPr txBox="1"/>
          <p:nvPr/>
        </p:nvSpPr>
        <p:spPr>
          <a:xfrm>
            <a:off x="413998" y="6670674"/>
            <a:ext cx="8204921" cy="1260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b" anchorCtr="0">
            <a:spAutoFit/>
          </a:bodyPr>
          <a:lstStyle/>
          <a:p>
            <a: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tabLst>
                <a:tab pos="4857750" algn="l"/>
              </a:tabLst>
            </a:pPr>
            <a:r>
              <a:rPr kumimoji="1" lang="en-US" sz="900" b="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rPr>
              <a:t>Source: xxx</a:t>
            </a:r>
          </a:p>
        </p:txBody>
      </p:sp>
      <p:sp>
        <p:nvSpPr>
          <p:cNvPr id="96" name="Notes" hidden="1">
            <a:extLst>
              <a:ext uri="{FF2B5EF4-FFF2-40B4-BE49-F238E27FC236}">
                <a16:creationId xmlns:a16="http://schemas.microsoft.com/office/drawing/2014/main" id="{D43DECA5-3A20-428A-A421-34FAC1B0C7D2}"/>
              </a:ext>
            </a:extLst>
          </p:cNvPr>
          <p:cNvSpPr txBox="1"/>
          <p:nvPr/>
        </p:nvSpPr>
        <p:spPr>
          <a:xfrm>
            <a:off x="414000" y="6463613"/>
            <a:ext cx="8202947" cy="1246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b" anchorCtr="0">
            <a:spAutoFit/>
          </a:bodyPr>
          <a:lstStyle/>
          <a:p>
            <a:pPr lvl="0" algn="l" rtl="0" fontAlgn="base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900" b="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rPr>
              <a:t>1) xxx</a:t>
            </a:r>
          </a:p>
        </p:txBody>
      </p:sp>
      <p:grpSp>
        <p:nvGrpSpPr>
          <p:cNvPr id="38" name="Legend" hidden="1">
            <a:extLst>
              <a:ext uri="{FF2B5EF4-FFF2-40B4-BE49-F238E27FC236}">
                <a16:creationId xmlns:a16="http://schemas.microsoft.com/office/drawing/2014/main" id="{51C4F87E-4F92-4682-A290-DD1A9A26D40A}"/>
              </a:ext>
            </a:extLst>
          </p:cNvPr>
          <p:cNvGrpSpPr/>
          <p:nvPr/>
        </p:nvGrpSpPr>
        <p:grpSpPr>
          <a:xfrm>
            <a:off x="407988" y="6169422"/>
            <a:ext cx="567223" cy="138499"/>
            <a:chOff x="738189" y="6188110"/>
            <a:chExt cx="460929" cy="138499"/>
          </a:xfrm>
        </p:grpSpPr>
        <p:sp>
          <p:nvSpPr>
            <p:cNvPr id="39" name="LegendIcon">
              <a:extLst>
                <a:ext uri="{FF2B5EF4-FFF2-40B4-BE49-F238E27FC236}">
                  <a16:creationId xmlns:a16="http://schemas.microsoft.com/office/drawing/2014/main" id="{C02839F7-BEF6-43D0-9CCA-56C1AF60CE51}"/>
                </a:ext>
              </a:extLst>
            </p:cNvPr>
            <p:cNvSpPr/>
            <p:nvPr/>
          </p:nvSpPr>
          <p:spPr>
            <a:xfrm>
              <a:off x="738189" y="6188959"/>
              <a:ext cx="111165" cy="136800"/>
            </a:xfrm>
            <a:prstGeom prst="rect">
              <a:avLst/>
            </a:prstGeom>
            <a:solidFill>
              <a:schemeClr val="bg2"/>
            </a:solidFill>
            <a:ln w="63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>
                <a:lnSpc>
                  <a:spcPct val="90000"/>
                </a:lnSpc>
                <a:spcBef>
                  <a:spcPts val="400"/>
                </a:spcBef>
                <a:buSzPct val="100000"/>
              </a:pPr>
              <a:endParaRPr lang="en-US" b="0">
                <a:latin typeface="+mn-lt"/>
                <a:sym typeface="+mn-lt"/>
              </a:endParaRPr>
            </a:p>
          </p:txBody>
        </p:sp>
        <p:sp>
          <p:nvSpPr>
            <p:cNvPr id="40" name="LegendText">
              <a:extLst>
                <a:ext uri="{FF2B5EF4-FFF2-40B4-BE49-F238E27FC236}">
                  <a16:creationId xmlns:a16="http://schemas.microsoft.com/office/drawing/2014/main" id="{1F99239D-D63B-4C75-B997-FE21114E474F}"/>
                </a:ext>
              </a:extLst>
            </p:cNvPr>
            <p:cNvSpPr txBox="1"/>
            <p:nvPr/>
          </p:nvSpPr>
          <p:spPr>
            <a:xfrm>
              <a:off x="891702" y="6188110"/>
              <a:ext cx="307416" cy="13849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none" lIns="0" tIns="0" rIns="0" bIns="0" rtlCol="0" anchor="ctr" anchorCtr="0">
              <a:spAutoFit/>
            </a:bodyPr>
            <a:lstStyle>
              <a:defPPr>
                <a:defRPr lang="en-EN"/>
              </a:defPPr>
              <a:lvl1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Tx/>
                <a:buNone/>
                <a:tabLst/>
                <a:defRPr kumimoji="0" sz="8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+mn-lt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Tx/>
                <a:buNone/>
                <a:tabLst/>
              </a:pPr>
              <a:r>
                <a:rPr kumimoji="0" lang="en-US" sz="1000" b="0" i="0" u="none" strike="noStrike" kern="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+mn-lt"/>
                </a:rPr>
                <a:t>Legend</a:t>
              </a:r>
            </a:p>
          </p:txBody>
        </p:sp>
      </p:grpSp>
      <p:sp>
        <p:nvSpPr>
          <p:cNvPr id="36" name="Numbered_list" hidden="1">
            <a:extLst>
              <a:ext uri="{FF2B5EF4-FFF2-40B4-BE49-F238E27FC236}">
                <a16:creationId xmlns:a16="http://schemas.microsoft.com/office/drawing/2014/main" id="{F41969E9-B926-44AC-B230-F678D2D0C021}"/>
              </a:ext>
            </a:extLst>
          </p:cNvPr>
          <p:cNvSpPr txBox="1">
            <a:spLocks/>
          </p:cNvSpPr>
          <p:nvPr/>
        </p:nvSpPr>
        <p:spPr>
          <a:xfrm>
            <a:off x="2206265" y="2024063"/>
            <a:ext cx="1786275" cy="81868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0" marR="0" lvl="0" indent="-45720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sz="1200" b="1" kern="1200">
                <a:solidFill>
                  <a:schemeClr val="tx1"/>
                </a:solidFill>
                <a:latin typeface="+mn-lt" charset="0"/>
                <a:ea typeface="+mn-ea"/>
                <a:cs typeface="+mn-cs"/>
                <a:sym typeface="+mn-lt"/>
              </a:rPr>
              <a:t>12 Point Text: Level 0</a:t>
            </a:r>
          </a:p>
          <a:p>
            <a:pPr marL="266700" lvl="1" indent="-266700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j-lt"/>
              <a:buAutoNum type="arabicPeriod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1</a:t>
            </a:r>
          </a:p>
          <a:p>
            <a:pPr marL="539750" lvl="2" indent="-273050">
              <a:lnSpc>
                <a:spcPct val="90000"/>
              </a:lnSpc>
              <a:spcBef>
                <a:spcPts val="400"/>
              </a:spcBef>
              <a:buSzPct val="100000"/>
              <a:buFont typeface="+mj-lt"/>
              <a:buAutoNum type="alphaLcPeriod"/>
            </a:pPr>
            <a:r>
              <a:rPr lang="en-US" b="0">
                <a:latin typeface="+mn-lt"/>
                <a:sym typeface="+mn-lt"/>
              </a:rPr>
              <a:t>Level 2</a:t>
            </a:r>
          </a:p>
          <a:p>
            <a:pPr marL="806450" lvl="3" indent="-273050">
              <a:lnSpc>
                <a:spcPct val="90000"/>
              </a:lnSpc>
              <a:spcBef>
                <a:spcPts val="400"/>
              </a:spcBef>
              <a:buSzPct val="100000"/>
              <a:buFont typeface="+mj-lt"/>
              <a:buAutoNum type="romanLcPeriod"/>
            </a:pPr>
            <a:r>
              <a:rPr lang="en-US" b="0">
                <a:latin typeface="+mn-lt"/>
                <a:sym typeface="+mn-lt"/>
              </a:rPr>
              <a:t>Level 3</a:t>
            </a:r>
          </a:p>
        </p:txBody>
      </p:sp>
      <p:sp>
        <p:nvSpPr>
          <p:cNvPr id="100" name="Formatted_text" hidden="1">
            <a:extLst>
              <a:ext uri="{FF2B5EF4-FFF2-40B4-BE49-F238E27FC236}">
                <a16:creationId xmlns:a16="http://schemas.microsoft.com/office/drawing/2014/main" id="{7AE3CD85-7E33-44B7-A28D-DD66CB547413}"/>
              </a:ext>
            </a:extLst>
          </p:cNvPr>
          <p:cNvSpPr txBox="1">
            <a:spLocks/>
          </p:cNvSpPr>
          <p:nvPr/>
        </p:nvSpPr>
        <p:spPr>
          <a:xfrm>
            <a:off x="419990" y="2024063"/>
            <a:ext cx="1786275" cy="81868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1200" b="1">
                <a:latin typeface="+mn-lt"/>
                <a:ea typeface="+mn-ea"/>
                <a:cs typeface="+mn-cs"/>
                <a:sym typeface="+mn-lt"/>
              </a:rPr>
              <a:t>12 Point Text: Level 0</a:t>
            </a:r>
          </a:p>
          <a:p>
            <a:pPr marL="125293" lvl="1" indent="-125293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n-lt" panose="020B0604020202020204" pitchFamily="34" charset="0"/>
              <a:buChar char="•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1</a:t>
            </a:r>
          </a:p>
          <a:p>
            <a:pPr marL="238555" lvl="2" indent="-115716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n-lt" panose="020B0606020202030204" pitchFamily="34" charset="0"/>
              <a:buChar char="–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2</a:t>
            </a:r>
          </a:p>
          <a:p>
            <a:pPr marL="345371" lvl="3" indent="-99695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n-lt" panose="020B0606020202030204" pitchFamily="34" charset="0"/>
              <a:buChar char="-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3</a:t>
            </a:r>
          </a:p>
        </p:txBody>
      </p:sp>
      <p:sp>
        <p:nvSpPr>
          <p:cNvPr id="101" name="Subtitle" hidden="1">
            <a:extLst>
              <a:ext uri="{FF2B5EF4-FFF2-40B4-BE49-F238E27FC236}">
                <a16:creationId xmlns:a16="http://schemas.microsoft.com/office/drawing/2014/main" id="{34BCF124-0768-41D8-AEA3-2F2BA072C028}"/>
              </a:ext>
            </a:extLst>
          </p:cNvPr>
          <p:cNvSpPr txBox="1">
            <a:spLocks/>
          </p:cNvSpPr>
          <p:nvPr/>
        </p:nvSpPr>
        <p:spPr>
          <a:xfrm>
            <a:off x="414000" y="1536062"/>
            <a:ext cx="11376025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EN"/>
            </a:defPPr>
            <a:lvl1pPr marL="0" lvl="0" indent="0" defTabSz="914400" eaLnBrk="1" latinLnBrk="0" hangingPunct="1">
              <a:lnSpc>
                <a:spcPct val="90000"/>
              </a:lnSpc>
              <a:buClr>
                <a:schemeClr val="tx1"/>
              </a:buClr>
              <a:buSzPct val="100000"/>
              <a:buFont typeface="+mn-lt" pitchFamily="34" charset="0"/>
              <a:buNone/>
              <a:defRPr sz="1800" b="0" i="0" baseline="0">
                <a:solidFill>
                  <a:schemeClr val="tx2"/>
                </a:solidFill>
                <a:latin typeface="+mn-lt"/>
              </a:defRPr>
            </a:lvl1pPr>
            <a:lvl2pPr marL="230400" indent="-230400" defTabSz="914400" eaLnBrk="1" latinLnBrk="0" hangingPunct="1">
              <a:lnSpc>
                <a:spcPct val="90000"/>
              </a:lnSpc>
              <a:spcBef>
                <a:spcPts val="1200"/>
              </a:spcBef>
              <a:buClrTx/>
              <a:buFont typeface="+mn-lt" panose="020B0604020202020204" pitchFamily="34" charset="0"/>
              <a:buChar char="•"/>
              <a:defRPr sz="1800" b="0">
                <a:latin typeface="+mn-lt"/>
              </a:defRPr>
            </a:lvl2pPr>
            <a:lvl3pPr marL="482400" indent="-234000" defTabSz="914400" eaLnBrk="1" latinLnBrk="0" hangingPunct="1">
              <a:lnSpc>
                <a:spcPct val="90000"/>
              </a:lnSpc>
              <a:spcBef>
                <a:spcPts val="400"/>
              </a:spcBef>
              <a:buClrTx/>
              <a:buFont typeface="+mn-lt" pitchFamily="34" charset="0"/>
              <a:buChar char="–"/>
              <a:defRPr sz="1800" b="0">
                <a:latin typeface="+mn-lt"/>
              </a:defRPr>
            </a:lvl3pPr>
            <a:lvl4pPr marL="698400" indent="-201600" defTabSz="914400" eaLnBrk="1" latinLnBrk="0" hangingPunct="1">
              <a:lnSpc>
                <a:spcPct val="90000"/>
              </a:lnSpc>
              <a:spcBef>
                <a:spcPts val="200"/>
              </a:spcBef>
              <a:buClrTx/>
              <a:buFont typeface="+mn-lt" pitchFamily="34" charset="0"/>
              <a:buChar char="-"/>
              <a:defRPr sz="1800" b="0">
                <a:latin typeface="+mn-lt"/>
              </a:defRPr>
            </a:lvl4pPr>
            <a:lvl5pPr marL="698400" indent="0" defTabSz="914400" eaLnBrk="1" latinLnBrk="0" hangingPunct="1">
              <a:lnSpc>
                <a:spcPct val="93000"/>
              </a:lnSpc>
              <a:spcBef>
                <a:spcPts val="0"/>
              </a:spcBef>
              <a:buFont typeface="+mn-lt" pitchFamily="34" charset="0"/>
              <a:buNone/>
              <a:defRPr sz="1700">
                <a:latin typeface="+mn-lt" pitchFamily="34" charset="0"/>
              </a:defRPr>
            </a:lvl5pPr>
            <a:lvl6pPr marL="25146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9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schemeClr val="accent1"/>
                </a:solidFill>
                <a:latin typeface="+mn-lt"/>
                <a:ea typeface="+mn-ea"/>
                <a:cs typeface="+mn-cs"/>
                <a:sym typeface="+mn-lt"/>
              </a:rPr>
              <a:t>Subtitle</a:t>
            </a:r>
          </a:p>
        </p:txBody>
      </p:sp>
      <p:sp>
        <p:nvSpPr>
          <p:cNvPr id="103" name="RbLabel" hidden="1">
            <a:extLst>
              <a:ext uri="{FF2B5EF4-FFF2-40B4-BE49-F238E27FC236}">
                <a16:creationId xmlns:a16="http://schemas.microsoft.com/office/drawing/2014/main" id="{F45A98C1-499A-48CD-97B6-BB1912E03D00}"/>
              </a:ext>
            </a:extLst>
          </p:cNvPr>
          <p:cNvSpPr txBox="1">
            <a:spLocks/>
          </p:cNvSpPr>
          <p:nvPr/>
        </p:nvSpPr>
        <p:spPr>
          <a:xfrm>
            <a:off x="11438802" y="191310"/>
            <a:ext cx="345214" cy="211203"/>
          </a:xfrm>
          <a:prstGeom prst="rect">
            <a:avLst/>
          </a:prstGeom>
          <a:solidFill>
            <a:schemeClr val="tx1"/>
          </a:solidFill>
          <a:ln w="6350" cmpd="sng">
            <a:noFill/>
          </a:ln>
        </p:spPr>
        <p:txBody>
          <a:bodyPr vert="horz" wrap="none" lIns="36000" tIns="36000" rIns="36000" bIns="36000" rtlCol="0" anchor="ctr" anchorCtr="1">
            <a:spAutoFit/>
          </a:bodyPr>
          <a:lstStyle>
            <a:defPPr>
              <a:defRPr lang="en-EN"/>
            </a:defPPr>
            <a:lvl1pPr marL="0" indent="0" algn="r" defTabSz="914400" eaLnBrk="1" latinLnBrk="0" hangingPunct="1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+mn-lt" pitchFamily="34" charset="0"/>
              <a:buNone/>
              <a:defRPr sz="1200" b="0" i="0" baseline="0">
                <a:solidFill>
                  <a:schemeClr val="tx2"/>
                </a:solidFill>
                <a:latin typeface="+mn-lt"/>
              </a:defRPr>
            </a:lvl1pPr>
            <a:lvl2pPr marL="230400" indent="-230400" defTabSz="914400" eaLnBrk="1" latinLnBrk="0" hangingPunct="1">
              <a:lnSpc>
                <a:spcPct val="90000"/>
              </a:lnSpc>
              <a:spcBef>
                <a:spcPts val="1200"/>
              </a:spcBef>
              <a:buClrTx/>
              <a:buFont typeface="+mn-lt" pitchFamily="34" charset="0"/>
              <a:buChar char="&gt;"/>
              <a:defRPr sz="1800" b="0">
                <a:latin typeface="+mn-lt"/>
              </a:defRPr>
            </a:lvl2pPr>
            <a:lvl3pPr marL="482400" indent="-234000" defTabSz="914400" eaLnBrk="1" latinLnBrk="0" hangingPunct="1">
              <a:lnSpc>
                <a:spcPct val="90000"/>
              </a:lnSpc>
              <a:spcBef>
                <a:spcPts val="400"/>
              </a:spcBef>
              <a:buClrTx/>
              <a:buFont typeface="+mn-lt" pitchFamily="34" charset="0"/>
              <a:buChar char="–"/>
              <a:defRPr sz="1800" b="0">
                <a:latin typeface="+mn-lt"/>
              </a:defRPr>
            </a:lvl3pPr>
            <a:lvl4pPr marL="698400" indent="-201600" defTabSz="914400" eaLnBrk="1" latinLnBrk="0" hangingPunct="1">
              <a:lnSpc>
                <a:spcPct val="90000"/>
              </a:lnSpc>
              <a:spcBef>
                <a:spcPts val="200"/>
              </a:spcBef>
              <a:buClrTx/>
              <a:buFont typeface="+mn-lt" pitchFamily="34" charset="0"/>
              <a:buChar char="-"/>
              <a:defRPr sz="1800" b="0">
                <a:latin typeface="+mn-lt"/>
              </a:defRPr>
            </a:lvl4pPr>
            <a:lvl5pPr marL="698400" indent="0" defTabSz="914400" eaLnBrk="1" latinLnBrk="0" hangingPunct="1">
              <a:lnSpc>
                <a:spcPct val="93000"/>
              </a:lnSpc>
              <a:spcBef>
                <a:spcPts val="0"/>
              </a:spcBef>
              <a:buFont typeface="+mn-lt" pitchFamily="34" charset="0"/>
              <a:buNone/>
              <a:defRPr sz="1700">
                <a:latin typeface="+mn-lt" pitchFamily="34" charset="0"/>
              </a:defRPr>
            </a:lvl5pPr>
            <a:lvl6pPr marL="25146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9pPr>
          </a:lstStyle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en-US" sz="1000" b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Label</a:t>
            </a:r>
          </a:p>
        </p:txBody>
      </p:sp>
      <p:sp>
        <p:nvSpPr>
          <p:cNvPr id="104" name="RbSticker" hidden="1">
            <a:extLst>
              <a:ext uri="{FF2B5EF4-FFF2-40B4-BE49-F238E27FC236}">
                <a16:creationId xmlns:a16="http://schemas.microsoft.com/office/drawing/2014/main" id="{67402F6F-080E-45D4-A6D3-18A229478056}"/>
              </a:ext>
            </a:extLst>
          </p:cNvPr>
          <p:cNvSpPr txBox="1"/>
          <p:nvPr/>
        </p:nvSpPr>
        <p:spPr>
          <a:xfrm>
            <a:off x="713030" y="230062"/>
            <a:ext cx="363882" cy="138499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lumMod val="100000"/>
                  </a:scrgbClr>
                </a:solidFill>
              </a14:hiddenFill>
            </a:ext>
          </a:extLst>
        </p:spPr>
        <p:txBody>
          <a:bodyPr vert="horz" wrap="none" lIns="0" tIns="0" rIns="0" bIns="0" rtlCol="0" anchor="ctr">
            <a:spAutoFit/>
          </a:bodyPr>
          <a:lstStyle/>
          <a:p>
            <a:pPr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-US" sz="1000" b="1">
                <a:latin typeface="+mn-lt"/>
                <a:ea typeface="+mn-ea"/>
                <a:cs typeface="+mn-cs"/>
                <a:sym typeface="+mn-lt"/>
              </a:rPr>
              <a:t>Sticker</a:t>
            </a:r>
          </a:p>
        </p:txBody>
      </p:sp>
      <p:sp>
        <p:nvSpPr>
          <p:cNvPr id="105" name="RbNavigator" hidden="1">
            <a:extLst>
              <a:ext uri="{FF2B5EF4-FFF2-40B4-BE49-F238E27FC236}">
                <a16:creationId xmlns:a16="http://schemas.microsoft.com/office/drawing/2014/main" id="{5D78508A-44F5-4BD8-963A-150E19EF6ABE}"/>
              </a:ext>
            </a:extLst>
          </p:cNvPr>
          <p:cNvSpPr txBox="1">
            <a:spLocks/>
          </p:cNvSpPr>
          <p:nvPr/>
        </p:nvSpPr>
        <p:spPr>
          <a:xfrm>
            <a:off x="415925" y="191310"/>
            <a:ext cx="216000" cy="216000"/>
          </a:xfrm>
          <a:prstGeom prst="ellipse">
            <a:avLst/>
          </a:prstGeom>
          <a:solidFill>
            <a:schemeClr val="tx1"/>
          </a:solidFill>
          <a:ln w="6350"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pPr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kumimoji="1" lang="en-US" sz="1000" b="1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1</a:t>
            </a:r>
          </a:p>
        </p:txBody>
      </p:sp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07988" y="553166"/>
            <a:ext cx="11370011" cy="720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noProof="0" err="1"/>
              <a:t>Modifiez</a:t>
            </a:r>
            <a:r>
              <a:rPr lang="en-US" noProof="0"/>
              <a:t> le style du </a:t>
            </a:r>
            <a:r>
              <a:rPr lang="en-US" noProof="0" err="1"/>
              <a:t>titre</a:t>
            </a:r>
            <a:endParaRPr lang="en-US" noProof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DA54FA33-269E-4B45-8092-B7DD40EE0684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D25DF7FF-D6DE-467A-A1B8-C558C4B8A163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8E3854B1-15FF-4CDE-B302-E279EBC76F7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DBEC8566-A64A-4EC9-A588-5C385210A399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B3B21429-5F61-4577-BFDC-D3FBEF801CC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84796077-AAA4-467D-8B7E-15D9FADFB80A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F18D09D3-FBCC-4B08-A4EB-8B65D1D99657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4F958C-54FB-4907-B141-022E41EC6ACC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142ED95B-0F29-42C8-A41B-F3516E3A6EBB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78A00321-AD7E-40C2-BB60-9A3FDF93F6D7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48" name="Slide Number">
            <a:extLst>
              <a:ext uri="{FF2B5EF4-FFF2-40B4-BE49-F238E27FC236}">
                <a16:creationId xmlns:a16="http://schemas.microsoft.com/office/drawing/2014/main" id="{A083FFF6-722B-48FE-B24C-4F041F840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02317" y="6473712"/>
            <a:ext cx="222708" cy="12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EN"/>
            </a:defPPr>
            <a:lvl1pPr marL="0" marR="0" lvl="0" indent="0" defTabSz="914400" eaLnBrk="1" latinLnBrk="0" hangingPunct="1">
              <a:lnSpc>
                <a:spcPct val="90000"/>
              </a:lnSpc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+mn-lt"/>
              </a:defRPr>
            </a:lvl1pPr>
          </a:lstStyle>
          <a:p>
            <a:pPr lvl="0" algn="r" rtl="0"/>
            <a:fld id="{7AA7B471-74A3-4F5F-8955-6C99E2375CAC}" type="slidenum">
              <a:rPr lang="en-US" sz="900" noProof="1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rPr>
              <a:pPr lvl="0" algn="r" rtl="0"/>
              <a:t>‹#›</a:t>
            </a:fld>
            <a:endParaRPr lang="en-US" sz="900" noProof="1">
              <a:solidFill>
                <a:schemeClr val="tx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6801717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918" r:id="rId1"/>
    <p:sldLayoutId id="2147483919" r:id="rId2"/>
    <p:sldLayoutId id="2147483920" r:id="rId3"/>
    <p:sldLayoutId id="2147483921" r:id="rId4"/>
    <p:sldLayoutId id="2147483922" r:id="rId5"/>
    <p:sldLayoutId id="2147483923" r:id="rId6"/>
    <p:sldLayoutId id="2147483924" r:id="rId7"/>
    <p:sldLayoutId id="2147483925" r:id="rId8"/>
    <p:sldLayoutId id="2147483926" r:id="rId9"/>
    <p:sldLayoutId id="2147483927" r:id="rId10"/>
    <p:sldLayoutId id="2147483928" r:id="rId11"/>
    <p:sldLayoutId id="2147483929" r:id="rId12"/>
    <p:sldLayoutId id="2147483930" r:id="rId13"/>
    <p:sldLayoutId id="2147483931" r:id="rId14"/>
    <p:sldLayoutId id="2147483932" r:id="rId15"/>
    <p:sldLayoutId id="2147483933" r:id="rId16"/>
    <p:sldLayoutId id="2147483934" r:id="rId17"/>
    <p:sldLayoutId id="2147483935" r:id="rId18"/>
    <p:sldLayoutId id="2147483936" r:id="rId19"/>
    <p:sldLayoutId id="2147483937" r:id="rId20"/>
  </p:sldLayoutIdLst>
  <p:txStyles>
    <p:titleStyle>
      <a:lvl1pPr algn="l" defTabSz="1125444" rtl="0" eaLnBrk="1" latinLnBrk="0" hangingPunct="1">
        <a:lnSpc>
          <a:spcPct val="90000"/>
        </a:lnSpc>
        <a:spcBef>
          <a:spcPct val="0"/>
        </a:spcBef>
        <a:buNone/>
        <a:defRPr lang="en-US" sz="2600" b="1" kern="1200" baseline="0" dirty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  <a:sym typeface="+mn-lt"/>
        </a:defRPr>
      </a:lvl1pPr>
    </p:titleStyle>
    <p:bodyStyle>
      <a:lvl1pPr marL="0" indent="0" algn="l" defTabSz="1125444" rtl="0" eaLnBrk="1" latinLnBrk="0" hangingPunct="1">
        <a:lnSpc>
          <a:spcPct val="90000"/>
        </a:lnSpc>
        <a:spcBef>
          <a:spcPts val="0"/>
        </a:spcBef>
        <a:buFont typeface="Arial Narrow" pitchFamily="34" charset="0"/>
        <a:buNone/>
        <a:defRPr lang="en-US" sz="1800" b="0" i="0" kern="1200" baseline="0" dirty="0" smtClean="0">
          <a:solidFill>
            <a:schemeClr val="tx1"/>
          </a:solidFill>
          <a:latin typeface="+mj-lt"/>
          <a:ea typeface="+mn-ea"/>
          <a:cs typeface="+mn-cs"/>
          <a:sym typeface="+mn-lt"/>
        </a:defRPr>
      </a:lvl1pPr>
      <a:lvl2pPr marL="283576" indent="-283576" algn="l" defTabSz="1125444" rtl="0" eaLnBrk="1" latinLnBrk="0" hangingPunct="1">
        <a:lnSpc>
          <a:spcPct val="90000"/>
        </a:lnSpc>
        <a:spcBef>
          <a:spcPts val="1477"/>
        </a:spcBef>
        <a:buFont typeface="Arial Narrow" pitchFamily="34" charset="0"/>
        <a:buChar char="&gt;"/>
        <a:defRPr lang="en-US" sz="1800" b="0" i="0" kern="1200" baseline="0" dirty="0" smtClean="0">
          <a:solidFill>
            <a:schemeClr val="tx1"/>
          </a:solidFill>
          <a:latin typeface="+mj-lt"/>
          <a:ea typeface="+mn-ea"/>
          <a:cs typeface="+mn-cs"/>
          <a:sym typeface="+mn-lt"/>
        </a:defRPr>
      </a:lvl2pPr>
      <a:lvl3pPr marL="593738" indent="-288007" algn="l" defTabSz="1125444" rtl="0" eaLnBrk="1" latinLnBrk="0" hangingPunct="1">
        <a:lnSpc>
          <a:spcPct val="90000"/>
        </a:lnSpc>
        <a:spcBef>
          <a:spcPts val="492"/>
        </a:spcBef>
        <a:buFont typeface="Arial Narrow" pitchFamily="34" charset="0"/>
        <a:buChar char="–"/>
        <a:defRPr lang="en-US" sz="1800" b="0" i="0" kern="1200" baseline="0" dirty="0" smtClean="0">
          <a:solidFill>
            <a:schemeClr val="tx1"/>
          </a:solidFill>
          <a:latin typeface="+mj-lt"/>
          <a:ea typeface="+mn-ea"/>
          <a:cs typeface="+mn-cs"/>
          <a:sym typeface="+mn-lt"/>
        </a:defRPr>
      </a:lvl3pPr>
      <a:lvl4pPr marL="859591" indent="-248129" algn="l" defTabSz="1125444" rtl="0" eaLnBrk="1" latinLnBrk="0" hangingPunct="1">
        <a:lnSpc>
          <a:spcPct val="90000"/>
        </a:lnSpc>
        <a:spcBef>
          <a:spcPts val="246"/>
        </a:spcBef>
        <a:buFont typeface="Arial Narrow" pitchFamily="34" charset="0"/>
        <a:buChar char="-"/>
        <a:defRPr lang="en-US" sz="1800" b="0" i="0" kern="1200" baseline="0" dirty="0">
          <a:solidFill>
            <a:schemeClr val="tx1"/>
          </a:solidFill>
          <a:latin typeface="+mj-lt"/>
          <a:ea typeface="+mn-ea"/>
          <a:cs typeface="+mn-cs"/>
          <a:sym typeface="+mn-lt"/>
        </a:defRPr>
      </a:lvl4pPr>
      <a:lvl5pPr marL="859591" indent="0" algn="l" defTabSz="1125444" rtl="0" eaLnBrk="1" latinLnBrk="0" hangingPunct="1">
        <a:lnSpc>
          <a:spcPct val="93000"/>
        </a:lnSpc>
        <a:spcBef>
          <a:spcPts val="0"/>
        </a:spcBef>
        <a:buFont typeface="Arial Narrow" pitchFamily="34" charset="0"/>
        <a:buNone/>
        <a:defRPr sz="2092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3094970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6pPr>
      <a:lvl7pPr marL="3657691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7pPr>
      <a:lvl8pPr marL="4220413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8pPr>
      <a:lvl9pPr marL="4783135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7">
          <p15:clr>
            <a:srgbClr val="F26B43"/>
          </p15:clr>
        </p15:guide>
        <p15:guide id="2" pos="7423">
          <p15:clr>
            <a:srgbClr val="F26B43"/>
          </p15:clr>
        </p15:guide>
      </p15:sldGuideLst>
    </p:ext>
  </p:extLst>
</p:sldMaster>
</file>

<file path=ppt/slideMasters/slideMaster4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!!!Do not delete this th-style object!!!!" hidden="1"/>
          <p:cNvGraphicFramePr>
            <a:graphicFrameLocks noChangeAspect="1"/>
          </p:cNvGraphicFramePr>
          <p:nvPr>
            <p:custDataLst>
              <p:tags r:id="rId22"/>
            </p:custDataLst>
            <p:extLst>
              <p:ext uri="{D42A27DB-BD31-4B8C-83A1-F6EECF244321}">
                <p14:modId xmlns:p14="http://schemas.microsoft.com/office/powerpoint/2010/main" val="492362560"/>
              </p:ext>
            </p:extLst>
          </p:nvPr>
        </p:nvGraphicFramePr>
        <p:xfrm>
          <a:off x="1956" y="1591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3" imgW="270" imgH="270" progId="TCLayout.ActiveDocument.1">
                  <p:embed/>
                </p:oleObj>
              </mc:Choice>
              <mc:Fallback>
                <p:oleObj name="think-cell Slide" r:id="rId23" imgW="270" imgH="270" progId="TCLayout.ActiveDocument.1">
                  <p:embed/>
                  <p:pic>
                    <p:nvPicPr>
                      <p:cNvPr id="4" name="!!!Do not delete this th-style object!!!!" hidden="1"/>
                      <p:cNvPicPr/>
                      <p:nvPr/>
                    </p:nvPicPr>
                    <p:blipFill>
                      <a:blip r:embed="rId24"/>
                      <a:stretch>
                        <a:fillRect/>
                      </a:stretch>
                    </p:blipFill>
                    <p:spPr>
                      <a:xfrm>
                        <a:off x="1956" y="1591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6" name="Drawing grid" hidden="1">
            <a:extLst>
              <a:ext uri="{FF2B5EF4-FFF2-40B4-BE49-F238E27FC236}">
                <a16:creationId xmlns:a16="http://schemas.microsoft.com/office/drawing/2014/main" id="{EC83C5FD-5404-4739-956A-4F6E1151BE9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906000" cy="6858000"/>
          </a:xfrm>
        </p:grpSpPr>
        <p:cxnSp>
          <p:nvCxnSpPr>
            <p:cNvPr id="107" name="!!!Do not delete!!!">
              <a:extLst>
                <a:ext uri="{FF2B5EF4-FFF2-40B4-BE49-F238E27FC236}">
                  <a16:creationId xmlns:a16="http://schemas.microsoft.com/office/drawing/2014/main" id="{29F04266-21D1-4914-93A6-1768AD499CA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00489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!!!Do not delete!!!">
              <a:extLst>
                <a:ext uri="{FF2B5EF4-FFF2-40B4-BE49-F238E27FC236}">
                  <a16:creationId xmlns:a16="http://schemas.microsoft.com/office/drawing/2014/main" id="{C2DD0F62-4D22-46C9-A56C-4DEDD5153A96}"/>
                </a:ext>
              </a:extLst>
            </p:cNvPr>
            <p:cNvCxnSpPr/>
            <p:nvPr/>
          </p:nvCxnSpPr>
          <p:spPr>
            <a:xfrm>
              <a:off x="336374" y="0"/>
              <a:ext cx="0" cy="685800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!!!Do not delete!!!">
              <a:extLst>
                <a:ext uri="{FF2B5EF4-FFF2-40B4-BE49-F238E27FC236}">
                  <a16:creationId xmlns:a16="http://schemas.microsoft.com/office/drawing/2014/main" id="{820F24CD-36F0-4EC2-AC4E-50549EB9FF5F}"/>
                </a:ext>
              </a:extLst>
            </p:cNvPr>
            <p:cNvCxnSpPr/>
            <p:nvPr/>
          </p:nvCxnSpPr>
          <p:spPr>
            <a:xfrm>
              <a:off x="9579375" y="0"/>
              <a:ext cx="0" cy="685800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!!!Do not delete!!!">
              <a:extLst>
                <a:ext uri="{FF2B5EF4-FFF2-40B4-BE49-F238E27FC236}">
                  <a16:creationId xmlns:a16="http://schemas.microsoft.com/office/drawing/2014/main" id="{AD70C3C7-D741-40EE-9B4C-285FC087E9EC}"/>
                </a:ext>
              </a:extLst>
            </p:cNvPr>
            <p:cNvCxnSpPr/>
            <p:nvPr/>
          </p:nvCxnSpPr>
          <p:spPr>
            <a:xfrm>
              <a:off x="0" y="188913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!!!Do not delete!!!">
              <a:extLst>
                <a:ext uri="{FF2B5EF4-FFF2-40B4-BE49-F238E27FC236}">
                  <a16:creationId xmlns:a16="http://schemas.microsoft.com/office/drawing/2014/main" id="{FB0AC7CA-60A6-479F-9E2E-CF631A41A793}"/>
                </a:ext>
              </a:extLst>
            </p:cNvPr>
            <p:cNvCxnSpPr/>
            <p:nvPr/>
          </p:nvCxnSpPr>
          <p:spPr>
            <a:xfrm>
              <a:off x="0" y="1520825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!!!Do not delete!!!">
              <a:extLst>
                <a:ext uri="{FF2B5EF4-FFF2-40B4-BE49-F238E27FC236}">
                  <a16:creationId xmlns:a16="http://schemas.microsoft.com/office/drawing/2014/main" id="{EC167C7C-C707-4EBF-B667-A14D980428DD}"/>
                </a:ext>
              </a:extLst>
            </p:cNvPr>
            <p:cNvCxnSpPr/>
            <p:nvPr/>
          </p:nvCxnSpPr>
          <p:spPr>
            <a:xfrm>
              <a:off x="0" y="6057900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!!!Do not delete!!!">
              <a:extLst>
                <a:ext uri="{FF2B5EF4-FFF2-40B4-BE49-F238E27FC236}">
                  <a16:creationId xmlns:a16="http://schemas.microsoft.com/office/drawing/2014/main" id="{D1EDC877-D15E-4F62-BE50-80BB887941C4}"/>
                </a:ext>
              </a:extLst>
            </p:cNvPr>
            <p:cNvCxnSpPr/>
            <p:nvPr/>
          </p:nvCxnSpPr>
          <p:spPr>
            <a:xfrm>
              <a:off x="0" y="6708775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!!!Do not delete!!!">
              <a:extLst>
                <a:ext uri="{FF2B5EF4-FFF2-40B4-BE49-F238E27FC236}">
                  <a16:creationId xmlns:a16="http://schemas.microsoft.com/office/drawing/2014/main" id="{200F648D-3C01-4461-92B7-91F98B2D949A}"/>
                </a:ext>
              </a:extLst>
            </p:cNvPr>
            <p:cNvCxnSpPr/>
            <p:nvPr/>
          </p:nvCxnSpPr>
          <p:spPr>
            <a:xfrm>
              <a:off x="0" y="2026509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!!!Do not delete!!!">
              <a:extLst>
                <a:ext uri="{FF2B5EF4-FFF2-40B4-BE49-F238E27FC236}">
                  <a16:creationId xmlns:a16="http://schemas.microsoft.com/office/drawing/2014/main" id="{A76F91A0-DCD2-47F3-93C9-7E0ED6CC660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46965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!!!Do not delete!!!">
              <a:extLst>
                <a:ext uri="{FF2B5EF4-FFF2-40B4-BE49-F238E27FC236}">
                  <a16:creationId xmlns:a16="http://schemas.microsoft.com/office/drawing/2014/main" id="{4045E504-C210-400F-B260-B28B74E144A3}"/>
                </a:ext>
              </a:extLst>
            </p:cNvPr>
            <p:cNvCxnSpPr/>
            <p:nvPr/>
          </p:nvCxnSpPr>
          <p:spPr>
            <a:xfrm>
              <a:off x="0" y="6597650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!!!Do not delete!!!">
              <a:extLst>
                <a:ext uri="{FF2B5EF4-FFF2-40B4-BE49-F238E27FC236}">
                  <a16:creationId xmlns:a16="http://schemas.microsoft.com/office/drawing/2014/main" id="{91B54BB5-7F6E-433A-B8D5-3003A67895DD}"/>
                </a:ext>
              </a:extLst>
            </p:cNvPr>
            <p:cNvCxnSpPr/>
            <p:nvPr/>
          </p:nvCxnSpPr>
          <p:spPr>
            <a:xfrm>
              <a:off x="0" y="6308589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Doc Code" descr="casecode" hidden="1">
            <a:extLst>
              <a:ext uri="{FF2B5EF4-FFF2-40B4-BE49-F238E27FC236}">
                <a16:creationId xmlns:a16="http://schemas.microsoft.com/office/drawing/2014/main" id="{079B4195-1C70-448B-AF93-1767556DC5FC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0534675" y="3366675"/>
            <a:ext cx="2925480" cy="12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900" b="0" smtClean="0"/>
            </a:lvl1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857750" algn="l"/>
              </a:tabLst>
              <a:defRPr/>
            </a:pPr>
            <a:r>
              <a:rPr kumimoji="1" lang="it-IT" sz="900" b="0" kern="1200" noProof="1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rPr>
              <a:t>2025-03_Quantoom_non-confidential presentation_vF.pptx</a:t>
            </a:r>
            <a:endParaRPr kumimoji="1" lang="en-US" sz="900" b="0" kern="1200" noProof="1">
              <a:solidFill>
                <a:schemeClr val="tx2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91" name="rbStamp_Workinprogress" hidden="1">
            <a:extLst>
              <a:ext uri="{FF2B5EF4-FFF2-40B4-BE49-F238E27FC236}">
                <a16:creationId xmlns:a16="http://schemas.microsoft.com/office/drawing/2014/main" id="{C66C6045-79E8-4FE9-8D4A-B364F3822D94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/>
          <a:p>
            <a:pPr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-US" sz="1000" b="1" noProof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rPr>
              <a:t>Work in progress</a:t>
            </a:r>
          </a:p>
        </p:txBody>
      </p:sp>
      <p:sp>
        <p:nvSpPr>
          <p:cNvPr id="92" name="rbStamp_Draft" hidden="1">
            <a:extLst>
              <a:ext uri="{FF2B5EF4-FFF2-40B4-BE49-F238E27FC236}">
                <a16:creationId xmlns:a16="http://schemas.microsoft.com/office/drawing/2014/main" id="{11EDB1AE-DA29-4624-98A0-C59FC64D242E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000" b="1">
                <a:solidFill>
                  <a:schemeClr val="tx2"/>
                </a:solidFill>
              </a:defRPr>
            </a:lvl1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 noProof="0">
                <a:latin typeface="+mn-lt"/>
                <a:ea typeface="+mn-ea"/>
                <a:cs typeface="+mn-cs"/>
                <a:sym typeface="+mn-lt"/>
              </a:rPr>
              <a:t>Draft</a:t>
            </a:r>
          </a:p>
        </p:txBody>
      </p:sp>
      <p:sp>
        <p:nvSpPr>
          <p:cNvPr id="93" name="rbStamp_Confidential" hidden="1">
            <a:extLst>
              <a:ext uri="{FF2B5EF4-FFF2-40B4-BE49-F238E27FC236}">
                <a16:creationId xmlns:a16="http://schemas.microsoft.com/office/drawing/2014/main" id="{F14AD52F-57A4-412D-A97C-CF5F34E95237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000" b="1">
                <a:solidFill>
                  <a:schemeClr val="lt1"/>
                </a:solidFill>
              </a:defRPr>
            </a:lvl1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 noProof="0">
                <a:latin typeface="+mn-lt"/>
                <a:ea typeface="+mn-ea"/>
                <a:cs typeface="+mn-cs"/>
              </a:rPr>
              <a:t>Confidential</a:t>
            </a:r>
          </a:p>
        </p:txBody>
      </p:sp>
      <p:sp>
        <p:nvSpPr>
          <p:cNvPr id="94" name="rbStamp_StrictlyConfidential" hidden="1">
            <a:extLst>
              <a:ext uri="{FF2B5EF4-FFF2-40B4-BE49-F238E27FC236}">
                <a16:creationId xmlns:a16="http://schemas.microsoft.com/office/drawing/2014/main" id="{7BB3DB10-53D3-444E-9CF1-CB56B0E98685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lvl="0" algn="ctr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000" b="1">
                <a:solidFill>
                  <a:schemeClr val="lt1"/>
                </a:solidFill>
              </a:defRPr>
            </a:lvl1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 noProof="0">
                <a:latin typeface="+mn-lt"/>
                <a:ea typeface="+mn-ea"/>
                <a:cs typeface="+mn-cs"/>
                <a:sym typeface="+mn-lt"/>
              </a:rPr>
              <a:t>Strictly Confidential</a:t>
            </a:r>
          </a:p>
        </p:txBody>
      </p:sp>
      <p:sp>
        <p:nvSpPr>
          <p:cNvPr id="95" name="Source" hidden="1">
            <a:extLst>
              <a:ext uri="{FF2B5EF4-FFF2-40B4-BE49-F238E27FC236}">
                <a16:creationId xmlns:a16="http://schemas.microsoft.com/office/drawing/2014/main" id="{445CC58A-1243-42D6-A1B6-FB0D7A4FC71D}"/>
              </a:ext>
            </a:extLst>
          </p:cNvPr>
          <p:cNvSpPr txBox="1"/>
          <p:nvPr/>
        </p:nvSpPr>
        <p:spPr>
          <a:xfrm>
            <a:off x="413998" y="6670674"/>
            <a:ext cx="8204921" cy="1260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b" anchorCtr="0">
            <a:spAutoFit/>
          </a:bodyPr>
          <a:lstStyle/>
          <a:p>
            <a: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tabLst>
                <a:tab pos="4857750" algn="l"/>
              </a:tabLst>
            </a:pPr>
            <a:r>
              <a:rPr kumimoji="1" lang="en-US" sz="900" b="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rPr>
              <a:t>Source: xxx</a:t>
            </a:r>
          </a:p>
        </p:txBody>
      </p:sp>
      <p:sp>
        <p:nvSpPr>
          <p:cNvPr id="96" name="Notes" hidden="1">
            <a:extLst>
              <a:ext uri="{FF2B5EF4-FFF2-40B4-BE49-F238E27FC236}">
                <a16:creationId xmlns:a16="http://schemas.microsoft.com/office/drawing/2014/main" id="{D43DECA5-3A20-428A-A421-34FAC1B0C7D2}"/>
              </a:ext>
            </a:extLst>
          </p:cNvPr>
          <p:cNvSpPr txBox="1"/>
          <p:nvPr/>
        </p:nvSpPr>
        <p:spPr>
          <a:xfrm>
            <a:off x="414000" y="6463613"/>
            <a:ext cx="8202947" cy="1246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b" anchorCtr="0">
            <a:spAutoFit/>
          </a:bodyPr>
          <a:lstStyle/>
          <a:p>
            <a:pPr lvl="0" algn="l" rtl="0" fontAlgn="base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900" b="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rPr>
              <a:t>1) xxx</a:t>
            </a:r>
          </a:p>
        </p:txBody>
      </p:sp>
      <p:grpSp>
        <p:nvGrpSpPr>
          <p:cNvPr id="38" name="Legend" hidden="1">
            <a:extLst>
              <a:ext uri="{FF2B5EF4-FFF2-40B4-BE49-F238E27FC236}">
                <a16:creationId xmlns:a16="http://schemas.microsoft.com/office/drawing/2014/main" id="{51C4F87E-4F92-4682-A290-DD1A9A26D40A}"/>
              </a:ext>
            </a:extLst>
          </p:cNvPr>
          <p:cNvGrpSpPr/>
          <p:nvPr/>
        </p:nvGrpSpPr>
        <p:grpSpPr>
          <a:xfrm>
            <a:off x="407988" y="6169422"/>
            <a:ext cx="567223" cy="138499"/>
            <a:chOff x="738189" y="6188110"/>
            <a:chExt cx="460929" cy="138499"/>
          </a:xfrm>
        </p:grpSpPr>
        <p:sp>
          <p:nvSpPr>
            <p:cNvPr id="39" name="LegendIcon">
              <a:extLst>
                <a:ext uri="{FF2B5EF4-FFF2-40B4-BE49-F238E27FC236}">
                  <a16:creationId xmlns:a16="http://schemas.microsoft.com/office/drawing/2014/main" id="{C02839F7-BEF6-43D0-9CCA-56C1AF60CE51}"/>
                </a:ext>
              </a:extLst>
            </p:cNvPr>
            <p:cNvSpPr/>
            <p:nvPr/>
          </p:nvSpPr>
          <p:spPr>
            <a:xfrm>
              <a:off x="738189" y="6188959"/>
              <a:ext cx="111165" cy="136800"/>
            </a:xfrm>
            <a:prstGeom prst="rect">
              <a:avLst/>
            </a:prstGeom>
            <a:solidFill>
              <a:schemeClr val="bg2"/>
            </a:solidFill>
            <a:ln w="63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>
                <a:lnSpc>
                  <a:spcPct val="90000"/>
                </a:lnSpc>
                <a:spcBef>
                  <a:spcPts val="400"/>
                </a:spcBef>
                <a:buSzPct val="100000"/>
              </a:pPr>
              <a:endParaRPr lang="en-US" b="0">
                <a:latin typeface="+mn-lt"/>
                <a:sym typeface="+mn-lt"/>
              </a:endParaRPr>
            </a:p>
          </p:txBody>
        </p:sp>
        <p:sp>
          <p:nvSpPr>
            <p:cNvPr id="40" name="LegendText">
              <a:extLst>
                <a:ext uri="{FF2B5EF4-FFF2-40B4-BE49-F238E27FC236}">
                  <a16:creationId xmlns:a16="http://schemas.microsoft.com/office/drawing/2014/main" id="{1F99239D-D63B-4C75-B997-FE21114E474F}"/>
                </a:ext>
              </a:extLst>
            </p:cNvPr>
            <p:cNvSpPr txBox="1"/>
            <p:nvPr/>
          </p:nvSpPr>
          <p:spPr>
            <a:xfrm>
              <a:off x="891702" y="6188110"/>
              <a:ext cx="307416" cy="13849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none" lIns="0" tIns="0" rIns="0" bIns="0" rtlCol="0" anchor="ctr" anchorCtr="0">
              <a:spAutoFit/>
            </a:bodyPr>
            <a:lstStyle>
              <a:defPPr>
                <a:defRPr lang="en-EN"/>
              </a:defPPr>
              <a:lvl1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Tx/>
                <a:buNone/>
                <a:tabLst/>
                <a:defRPr kumimoji="0" sz="8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+mn-lt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Tx/>
                <a:buNone/>
                <a:tabLst/>
              </a:pPr>
              <a:r>
                <a:rPr kumimoji="0" lang="en-US" sz="1000" b="0" i="0" u="none" strike="noStrike" kern="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+mn-lt"/>
                </a:rPr>
                <a:t>Legend</a:t>
              </a:r>
            </a:p>
          </p:txBody>
        </p:sp>
      </p:grpSp>
      <p:sp>
        <p:nvSpPr>
          <p:cNvPr id="36" name="Numbered_list" hidden="1">
            <a:extLst>
              <a:ext uri="{FF2B5EF4-FFF2-40B4-BE49-F238E27FC236}">
                <a16:creationId xmlns:a16="http://schemas.microsoft.com/office/drawing/2014/main" id="{F41969E9-B926-44AC-B230-F678D2D0C021}"/>
              </a:ext>
            </a:extLst>
          </p:cNvPr>
          <p:cNvSpPr txBox="1">
            <a:spLocks/>
          </p:cNvSpPr>
          <p:nvPr/>
        </p:nvSpPr>
        <p:spPr>
          <a:xfrm>
            <a:off x="2206265" y="2024063"/>
            <a:ext cx="1786275" cy="81868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0" marR="0" lvl="0" indent="-45720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sz="1200" b="1" kern="1200">
                <a:solidFill>
                  <a:schemeClr val="tx1"/>
                </a:solidFill>
                <a:latin typeface="+mn-lt" charset="0"/>
                <a:ea typeface="+mn-ea"/>
                <a:cs typeface="+mn-cs"/>
                <a:sym typeface="+mn-lt"/>
              </a:rPr>
              <a:t>12 Point Text: Level 0</a:t>
            </a:r>
          </a:p>
          <a:p>
            <a:pPr marL="266700" lvl="1" indent="-266700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j-lt"/>
              <a:buAutoNum type="arabicPeriod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1</a:t>
            </a:r>
          </a:p>
          <a:p>
            <a:pPr marL="539750" lvl="2" indent="-273050">
              <a:lnSpc>
                <a:spcPct val="90000"/>
              </a:lnSpc>
              <a:spcBef>
                <a:spcPts val="400"/>
              </a:spcBef>
              <a:buSzPct val="100000"/>
              <a:buFont typeface="+mj-lt"/>
              <a:buAutoNum type="alphaLcPeriod"/>
            </a:pPr>
            <a:r>
              <a:rPr lang="en-US" b="0">
                <a:latin typeface="+mn-lt"/>
                <a:sym typeface="+mn-lt"/>
              </a:rPr>
              <a:t>Level 2</a:t>
            </a:r>
          </a:p>
          <a:p>
            <a:pPr marL="806450" lvl="3" indent="-273050">
              <a:lnSpc>
                <a:spcPct val="90000"/>
              </a:lnSpc>
              <a:spcBef>
                <a:spcPts val="400"/>
              </a:spcBef>
              <a:buSzPct val="100000"/>
              <a:buFont typeface="+mj-lt"/>
              <a:buAutoNum type="romanLcPeriod"/>
            </a:pPr>
            <a:r>
              <a:rPr lang="en-US" b="0">
                <a:latin typeface="+mn-lt"/>
                <a:sym typeface="+mn-lt"/>
              </a:rPr>
              <a:t>Level 3</a:t>
            </a:r>
          </a:p>
        </p:txBody>
      </p:sp>
      <p:sp>
        <p:nvSpPr>
          <p:cNvPr id="100" name="Formatted_text" hidden="1">
            <a:extLst>
              <a:ext uri="{FF2B5EF4-FFF2-40B4-BE49-F238E27FC236}">
                <a16:creationId xmlns:a16="http://schemas.microsoft.com/office/drawing/2014/main" id="{7AE3CD85-7E33-44B7-A28D-DD66CB547413}"/>
              </a:ext>
            </a:extLst>
          </p:cNvPr>
          <p:cNvSpPr txBox="1">
            <a:spLocks/>
          </p:cNvSpPr>
          <p:nvPr/>
        </p:nvSpPr>
        <p:spPr>
          <a:xfrm>
            <a:off x="419990" y="2024063"/>
            <a:ext cx="1786275" cy="81868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1200" b="1">
                <a:latin typeface="+mn-lt"/>
                <a:ea typeface="+mn-ea"/>
                <a:cs typeface="+mn-cs"/>
                <a:sym typeface="+mn-lt"/>
              </a:rPr>
              <a:t>12 Point Text: Level 0</a:t>
            </a:r>
          </a:p>
          <a:p>
            <a:pPr marL="125293" lvl="1" indent="-125293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n-lt" panose="020B0604020202020204" pitchFamily="34" charset="0"/>
              <a:buChar char="•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1</a:t>
            </a:r>
          </a:p>
          <a:p>
            <a:pPr marL="238555" lvl="2" indent="-115716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n-lt" panose="020B0606020202030204" pitchFamily="34" charset="0"/>
              <a:buChar char="–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2</a:t>
            </a:r>
          </a:p>
          <a:p>
            <a:pPr marL="345371" lvl="3" indent="-99695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n-lt" panose="020B0606020202030204" pitchFamily="34" charset="0"/>
              <a:buChar char="-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3</a:t>
            </a:r>
          </a:p>
        </p:txBody>
      </p:sp>
      <p:sp>
        <p:nvSpPr>
          <p:cNvPr id="101" name="Subtitle" hidden="1">
            <a:extLst>
              <a:ext uri="{FF2B5EF4-FFF2-40B4-BE49-F238E27FC236}">
                <a16:creationId xmlns:a16="http://schemas.microsoft.com/office/drawing/2014/main" id="{34BCF124-0768-41D8-AEA3-2F2BA072C028}"/>
              </a:ext>
            </a:extLst>
          </p:cNvPr>
          <p:cNvSpPr txBox="1">
            <a:spLocks/>
          </p:cNvSpPr>
          <p:nvPr/>
        </p:nvSpPr>
        <p:spPr>
          <a:xfrm>
            <a:off x="414000" y="1536062"/>
            <a:ext cx="11376025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EN"/>
            </a:defPPr>
            <a:lvl1pPr marL="0" lvl="0" indent="0" defTabSz="914400" eaLnBrk="1" latinLnBrk="0" hangingPunct="1">
              <a:lnSpc>
                <a:spcPct val="90000"/>
              </a:lnSpc>
              <a:buClr>
                <a:schemeClr val="tx1"/>
              </a:buClr>
              <a:buSzPct val="100000"/>
              <a:buFont typeface="+mn-lt" pitchFamily="34" charset="0"/>
              <a:buNone/>
              <a:defRPr sz="1800" b="0" i="0" baseline="0">
                <a:solidFill>
                  <a:schemeClr val="tx2"/>
                </a:solidFill>
                <a:latin typeface="+mn-lt"/>
              </a:defRPr>
            </a:lvl1pPr>
            <a:lvl2pPr marL="230400" indent="-230400" defTabSz="914400" eaLnBrk="1" latinLnBrk="0" hangingPunct="1">
              <a:lnSpc>
                <a:spcPct val="90000"/>
              </a:lnSpc>
              <a:spcBef>
                <a:spcPts val="1200"/>
              </a:spcBef>
              <a:buClrTx/>
              <a:buFont typeface="+mn-lt" panose="020B0604020202020204" pitchFamily="34" charset="0"/>
              <a:buChar char="•"/>
              <a:defRPr sz="1800" b="0">
                <a:latin typeface="+mn-lt"/>
              </a:defRPr>
            </a:lvl2pPr>
            <a:lvl3pPr marL="482400" indent="-234000" defTabSz="914400" eaLnBrk="1" latinLnBrk="0" hangingPunct="1">
              <a:lnSpc>
                <a:spcPct val="90000"/>
              </a:lnSpc>
              <a:spcBef>
                <a:spcPts val="400"/>
              </a:spcBef>
              <a:buClrTx/>
              <a:buFont typeface="+mn-lt" pitchFamily="34" charset="0"/>
              <a:buChar char="–"/>
              <a:defRPr sz="1800" b="0">
                <a:latin typeface="+mn-lt"/>
              </a:defRPr>
            </a:lvl3pPr>
            <a:lvl4pPr marL="698400" indent="-201600" defTabSz="914400" eaLnBrk="1" latinLnBrk="0" hangingPunct="1">
              <a:lnSpc>
                <a:spcPct val="90000"/>
              </a:lnSpc>
              <a:spcBef>
                <a:spcPts val="200"/>
              </a:spcBef>
              <a:buClrTx/>
              <a:buFont typeface="+mn-lt" pitchFamily="34" charset="0"/>
              <a:buChar char="-"/>
              <a:defRPr sz="1800" b="0">
                <a:latin typeface="+mn-lt"/>
              </a:defRPr>
            </a:lvl4pPr>
            <a:lvl5pPr marL="698400" indent="0" defTabSz="914400" eaLnBrk="1" latinLnBrk="0" hangingPunct="1">
              <a:lnSpc>
                <a:spcPct val="93000"/>
              </a:lnSpc>
              <a:spcBef>
                <a:spcPts val="0"/>
              </a:spcBef>
              <a:buFont typeface="+mn-lt" pitchFamily="34" charset="0"/>
              <a:buNone/>
              <a:defRPr sz="1700">
                <a:latin typeface="+mn-lt" pitchFamily="34" charset="0"/>
              </a:defRPr>
            </a:lvl5pPr>
            <a:lvl6pPr marL="25146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9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schemeClr val="accent1"/>
                </a:solidFill>
                <a:latin typeface="+mn-lt"/>
                <a:ea typeface="+mn-ea"/>
                <a:cs typeface="+mn-cs"/>
                <a:sym typeface="+mn-lt"/>
              </a:rPr>
              <a:t>Subtitle</a:t>
            </a:r>
          </a:p>
        </p:txBody>
      </p:sp>
      <p:sp>
        <p:nvSpPr>
          <p:cNvPr id="103" name="RbLabel" hidden="1">
            <a:extLst>
              <a:ext uri="{FF2B5EF4-FFF2-40B4-BE49-F238E27FC236}">
                <a16:creationId xmlns:a16="http://schemas.microsoft.com/office/drawing/2014/main" id="{F45A98C1-499A-48CD-97B6-BB1912E03D00}"/>
              </a:ext>
            </a:extLst>
          </p:cNvPr>
          <p:cNvSpPr txBox="1">
            <a:spLocks/>
          </p:cNvSpPr>
          <p:nvPr/>
        </p:nvSpPr>
        <p:spPr>
          <a:xfrm>
            <a:off x="11438802" y="191310"/>
            <a:ext cx="345214" cy="211203"/>
          </a:xfrm>
          <a:prstGeom prst="rect">
            <a:avLst/>
          </a:prstGeom>
          <a:solidFill>
            <a:schemeClr val="tx1"/>
          </a:solidFill>
          <a:ln w="6350" cmpd="sng">
            <a:noFill/>
          </a:ln>
        </p:spPr>
        <p:txBody>
          <a:bodyPr vert="horz" wrap="none" lIns="36000" tIns="36000" rIns="36000" bIns="36000" rtlCol="0" anchor="ctr" anchorCtr="1">
            <a:spAutoFit/>
          </a:bodyPr>
          <a:lstStyle>
            <a:defPPr>
              <a:defRPr lang="en-EN"/>
            </a:defPPr>
            <a:lvl1pPr marL="0" indent="0" algn="r" defTabSz="914400" eaLnBrk="1" latinLnBrk="0" hangingPunct="1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+mn-lt" pitchFamily="34" charset="0"/>
              <a:buNone/>
              <a:defRPr sz="1200" b="0" i="0" baseline="0">
                <a:solidFill>
                  <a:schemeClr val="tx2"/>
                </a:solidFill>
                <a:latin typeface="+mn-lt"/>
              </a:defRPr>
            </a:lvl1pPr>
            <a:lvl2pPr marL="230400" indent="-230400" defTabSz="914400" eaLnBrk="1" latinLnBrk="0" hangingPunct="1">
              <a:lnSpc>
                <a:spcPct val="90000"/>
              </a:lnSpc>
              <a:spcBef>
                <a:spcPts val="1200"/>
              </a:spcBef>
              <a:buClrTx/>
              <a:buFont typeface="+mn-lt" pitchFamily="34" charset="0"/>
              <a:buChar char="&gt;"/>
              <a:defRPr sz="1800" b="0">
                <a:latin typeface="+mn-lt"/>
              </a:defRPr>
            </a:lvl2pPr>
            <a:lvl3pPr marL="482400" indent="-234000" defTabSz="914400" eaLnBrk="1" latinLnBrk="0" hangingPunct="1">
              <a:lnSpc>
                <a:spcPct val="90000"/>
              </a:lnSpc>
              <a:spcBef>
                <a:spcPts val="400"/>
              </a:spcBef>
              <a:buClrTx/>
              <a:buFont typeface="+mn-lt" pitchFamily="34" charset="0"/>
              <a:buChar char="–"/>
              <a:defRPr sz="1800" b="0">
                <a:latin typeface="+mn-lt"/>
              </a:defRPr>
            </a:lvl3pPr>
            <a:lvl4pPr marL="698400" indent="-201600" defTabSz="914400" eaLnBrk="1" latinLnBrk="0" hangingPunct="1">
              <a:lnSpc>
                <a:spcPct val="90000"/>
              </a:lnSpc>
              <a:spcBef>
                <a:spcPts val="200"/>
              </a:spcBef>
              <a:buClrTx/>
              <a:buFont typeface="+mn-lt" pitchFamily="34" charset="0"/>
              <a:buChar char="-"/>
              <a:defRPr sz="1800" b="0">
                <a:latin typeface="+mn-lt"/>
              </a:defRPr>
            </a:lvl4pPr>
            <a:lvl5pPr marL="698400" indent="0" defTabSz="914400" eaLnBrk="1" latinLnBrk="0" hangingPunct="1">
              <a:lnSpc>
                <a:spcPct val="93000"/>
              </a:lnSpc>
              <a:spcBef>
                <a:spcPts val="0"/>
              </a:spcBef>
              <a:buFont typeface="+mn-lt" pitchFamily="34" charset="0"/>
              <a:buNone/>
              <a:defRPr sz="1700">
                <a:latin typeface="+mn-lt" pitchFamily="34" charset="0"/>
              </a:defRPr>
            </a:lvl5pPr>
            <a:lvl6pPr marL="25146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9pPr>
          </a:lstStyle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en-US" sz="1000" b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Label</a:t>
            </a:r>
          </a:p>
        </p:txBody>
      </p:sp>
      <p:sp>
        <p:nvSpPr>
          <p:cNvPr id="104" name="RbSticker" hidden="1">
            <a:extLst>
              <a:ext uri="{FF2B5EF4-FFF2-40B4-BE49-F238E27FC236}">
                <a16:creationId xmlns:a16="http://schemas.microsoft.com/office/drawing/2014/main" id="{67402F6F-080E-45D4-A6D3-18A229478056}"/>
              </a:ext>
            </a:extLst>
          </p:cNvPr>
          <p:cNvSpPr txBox="1"/>
          <p:nvPr/>
        </p:nvSpPr>
        <p:spPr>
          <a:xfrm>
            <a:off x="713030" y="230062"/>
            <a:ext cx="363882" cy="138499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lumMod val="100000"/>
                  </a:scrgbClr>
                </a:solidFill>
              </a14:hiddenFill>
            </a:ext>
          </a:extLst>
        </p:spPr>
        <p:txBody>
          <a:bodyPr vert="horz" wrap="none" lIns="0" tIns="0" rIns="0" bIns="0" rtlCol="0" anchor="ctr">
            <a:spAutoFit/>
          </a:bodyPr>
          <a:lstStyle/>
          <a:p>
            <a:pPr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-US" sz="1000" b="1">
                <a:latin typeface="+mn-lt"/>
                <a:ea typeface="+mn-ea"/>
                <a:cs typeface="+mn-cs"/>
                <a:sym typeface="+mn-lt"/>
              </a:rPr>
              <a:t>Sticker</a:t>
            </a:r>
          </a:p>
        </p:txBody>
      </p:sp>
      <p:sp>
        <p:nvSpPr>
          <p:cNvPr id="105" name="RbNavigator" hidden="1">
            <a:extLst>
              <a:ext uri="{FF2B5EF4-FFF2-40B4-BE49-F238E27FC236}">
                <a16:creationId xmlns:a16="http://schemas.microsoft.com/office/drawing/2014/main" id="{5D78508A-44F5-4BD8-963A-150E19EF6ABE}"/>
              </a:ext>
            </a:extLst>
          </p:cNvPr>
          <p:cNvSpPr txBox="1">
            <a:spLocks/>
          </p:cNvSpPr>
          <p:nvPr/>
        </p:nvSpPr>
        <p:spPr>
          <a:xfrm>
            <a:off x="415925" y="191310"/>
            <a:ext cx="216000" cy="216000"/>
          </a:xfrm>
          <a:prstGeom prst="ellipse">
            <a:avLst/>
          </a:prstGeom>
          <a:solidFill>
            <a:schemeClr val="tx1"/>
          </a:solidFill>
          <a:ln w="6350"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pPr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kumimoji="1" lang="en-US" sz="1000" b="1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1</a:t>
            </a:r>
          </a:p>
        </p:txBody>
      </p:sp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07988" y="553166"/>
            <a:ext cx="11370011" cy="720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noProof="0" err="1"/>
              <a:t>Modifiez</a:t>
            </a:r>
            <a:r>
              <a:rPr lang="en-US" noProof="0"/>
              <a:t> le style du </a:t>
            </a:r>
            <a:r>
              <a:rPr lang="en-US" noProof="0" err="1"/>
              <a:t>titre</a:t>
            </a:r>
            <a:endParaRPr lang="en-US" noProof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DA54FA33-269E-4B45-8092-B7DD40EE0684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D25DF7FF-D6DE-467A-A1B8-C558C4B8A163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8E3854B1-15FF-4CDE-B302-E279EBC76F7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DBEC8566-A64A-4EC9-A588-5C385210A399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B3B21429-5F61-4577-BFDC-D3FBEF801CC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84796077-AAA4-467D-8B7E-15D9FADFB80A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F18D09D3-FBCC-4B08-A4EB-8B65D1D99657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4F958C-54FB-4907-B141-022E41EC6ACC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142ED95B-0F29-42C8-A41B-F3516E3A6EBB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78A00321-AD7E-40C2-BB60-9A3FDF93F6D7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48" name="Slide Number">
            <a:extLst>
              <a:ext uri="{FF2B5EF4-FFF2-40B4-BE49-F238E27FC236}">
                <a16:creationId xmlns:a16="http://schemas.microsoft.com/office/drawing/2014/main" id="{A083FFF6-722B-48FE-B24C-4F041F840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02317" y="6473712"/>
            <a:ext cx="222708" cy="12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EN"/>
            </a:defPPr>
            <a:lvl1pPr marL="0" marR="0" lvl="0" indent="0" defTabSz="914400" eaLnBrk="1" latinLnBrk="0" hangingPunct="1">
              <a:lnSpc>
                <a:spcPct val="90000"/>
              </a:lnSpc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+mn-lt"/>
              </a:defRPr>
            </a:lvl1pPr>
          </a:lstStyle>
          <a:p>
            <a:pPr lvl="0" algn="r" rtl="0"/>
            <a:fld id="{7AA7B471-74A3-4F5F-8955-6C99E2375CAC}" type="slidenum">
              <a:rPr lang="en-US" sz="900" noProof="1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rPr>
              <a:pPr lvl="0" algn="r" rtl="0"/>
              <a:t>‹#›</a:t>
            </a:fld>
            <a:endParaRPr lang="en-US" sz="900" noProof="1">
              <a:solidFill>
                <a:schemeClr val="tx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3" name="ZoneTexte 6">
            <a:extLst>
              <a:ext uri="{FF2B5EF4-FFF2-40B4-BE49-F238E27FC236}">
                <a16:creationId xmlns:a16="http://schemas.microsoft.com/office/drawing/2014/main" id="{7792A2E8-E4A4-E6EC-D31F-93B4C15DE5D6}"/>
              </a:ext>
            </a:extLst>
          </p:cNvPr>
          <p:cNvSpPr txBox="1"/>
          <p:nvPr userDrawn="1"/>
        </p:nvSpPr>
        <p:spPr>
          <a:xfrm>
            <a:off x="407988" y="6401410"/>
            <a:ext cx="2970570" cy="2308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US" sz="900" b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©2025 Quantoom Biosciences. All Rights Reserved.</a:t>
            </a:r>
          </a:p>
        </p:txBody>
      </p:sp>
      <p:pic>
        <p:nvPicPr>
          <p:cNvPr id="7" name="Image 8">
            <a:extLst>
              <a:ext uri="{FF2B5EF4-FFF2-40B4-BE49-F238E27FC236}">
                <a16:creationId xmlns:a16="http://schemas.microsoft.com/office/drawing/2014/main" id="{E30310C2-D015-B077-9E20-568D7C94E47F}"/>
              </a:ext>
            </a:extLst>
          </p:cNvPr>
          <p:cNvPicPr>
            <a:picLocks noChangeAspect="1"/>
          </p:cNvPicPr>
          <p:nvPr userDrawn="1"/>
        </p:nvPicPr>
        <p:blipFill>
          <a:blip r:embed="rId25"/>
          <a:srcRect/>
          <a:stretch/>
        </p:blipFill>
        <p:spPr>
          <a:xfrm>
            <a:off x="10321924" y="284006"/>
            <a:ext cx="1573961" cy="3782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8111554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20" r:id="rId1"/>
    <p:sldLayoutId id="2147484021" r:id="rId2"/>
    <p:sldLayoutId id="2147484022" r:id="rId3"/>
    <p:sldLayoutId id="2147484023" r:id="rId4"/>
    <p:sldLayoutId id="2147484024" r:id="rId5"/>
    <p:sldLayoutId id="2147484025" r:id="rId6"/>
    <p:sldLayoutId id="2147484026" r:id="rId7"/>
    <p:sldLayoutId id="2147484027" r:id="rId8"/>
    <p:sldLayoutId id="2147484028" r:id="rId9"/>
    <p:sldLayoutId id="2147484029" r:id="rId10"/>
    <p:sldLayoutId id="2147484030" r:id="rId11"/>
    <p:sldLayoutId id="2147484031" r:id="rId12"/>
    <p:sldLayoutId id="2147484032" r:id="rId13"/>
    <p:sldLayoutId id="2147484033" r:id="rId14"/>
    <p:sldLayoutId id="2147484034" r:id="rId15"/>
    <p:sldLayoutId id="2147484035" r:id="rId16"/>
    <p:sldLayoutId id="2147484036" r:id="rId17"/>
    <p:sldLayoutId id="2147484037" r:id="rId18"/>
    <p:sldLayoutId id="2147484038" r:id="rId19"/>
    <p:sldLayoutId id="2147484039" r:id="rId20"/>
  </p:sldLayoutIdLst>
  <p:txStyles>
    <p:titleStyle>
      <a:lvl1pPr algn="l" defTabSz="1125444" rtl="0" eaLnBrk="1" latinLnBrk="0" hangingPunct="1">
        <a:lnSpc>
          <a:spcPct val="90000"/>
        </a:lnSpc>
        <a:spcBef>
          <a:spcPct val="0"/>
        </a:spcBef>
        <a:buNone/>
        <a:defRPr lang="en-US" sz="2600" b="1" kern="1200" baseline="0" dirty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  <a:sym typeface="+mn-lt"/>
        </a:defRPr>
      </a:lvl1pPr>
    </p:titleStyle>
    <p:bodyStyle>
      <a:lvl1pPr marL="0" indent="0" algn="l" defTabSz="1125444" rtl="0" eaLnBrk="1" latinLnBrk="0" hangingPunct="1">
        <a:lnSpc>
          <a:spcPct val="90000"/>
        </a:lnSpc>
        <a:spcBef>
          <a:spcPts val="0"/>
        </a:spcBef>
        <a:buFont typeface="Arial Narrow" pitchFamily="34" charset="0"/>
        <a:buNone/>
        <a:defRPr lang="en-US" sz="1800" b="0" i="0" kern="1200" baseline="0" dirty="0" smtClean="0">
          <a:solidFill>
            <a:schemeClr val="tx1"/>
          </a:solidFill>
          <a:latin typeface="+mj-lt"/>
          <a:ea typeface="+mn-ea"/>
          <a:cs typeface="+mn-cs"/>
          <a:sym typeface="+mn-lt"/>
        </a:defRPr>
      </a:lvl1pPr>
      <a:lvl2pPr marL="283576" indent="-283576" algn="l" defTabSz="1125444" rtl="0" eaLnBrk="1" latinLnBrk="0" hangingPunct="1">
        <a:lnSpc>
          <a:spcPct val="90000"/>
        </a:lnSpc>
        <a:spcBef>
          <a:spcPts val="1477"/>
        </a:spcBef>
        <a:buFont typeface="Arial Narrow" pitchFamily="34" charset="0"/>
        <a:buChar char="&gt;"/>
        <a:defRPr lang="en-US" sz="1800" b="0" i="0" kern="1200" baseline="0" dirty="0" smtClean="0">
          <a:solidFill>
            <a:schemeClr val="tx1"/>
          </a:solidFill>
          <a:latin typeface="+mj-lt"/>
          <a:ea typeface="+mn-ea"/>
          <a:cs typeface="+mn-cs"/>
          <a:sym typeface="+mn-lt"/>
        </a:defRPr>
      </a:lvl2pPr>
      <a:lvl3pPr marL="593738" indent="-288007" algn="l" defTabSz="1125444" rtl="0" eaLnBrk="1" latinLnBrk="0" hangingPunct="1">
        <a:lnSpc>
          <a:spcPct val="90000"/>
        </a:lnSpc>
        <a:spcBef>
          <a:spcPts val="492"/>
        </a:spcBef>
        <a:buFont typeface="Arial Narrow" pitchFamily="34" charset="0"/>
        <a:buChar char="–"/>
        <a:defRPr lang="en-US" sz="1800" b="0" i="0" kern="1200" baseline="0" dirty="0" smtClean="0">
          <a:solidFill>
            <a:schemeClr val="tx1"/>
          </a:solidFill>
          <a:latin typeface="+mj-lt"/>
          <a:ea typeface="+mn-ea"/>
          <a:cs typeface="+mn-cs"/>
          <a:sym typeface="+mn-lt"/>
        </a:defRPr>
      </a:lvl3pPr>
      <a:lvl4pPr marL="859591" indent="-248129" algn="l" defTabSz="1125444" rtl="0" eaLnBrk="1" latinLnBrk="0" hangingPunct="1">
        <a:lnSpc>
          <a:spcPct val="90000"/>
        </a:lnSpc>
        <a:spcBef>
          <a:spcPts val="246"/>
        </a:spcBef>
        <a:buFont typeface="Arial Narrow" pitchFamily="34" charset="0"/>
        <a:buChar char="-"/>
        <a:defRPr lang="en-US" sz="1800" b="0" i="0" kern="1200" baseline="0" dirty="0">
          <a:solidFill>
            <a:schemeClr val="tx1"/>
          </a:solidFill>
          <a:latin typeface="+mj-lt"/>
          <a:ea typeface="+mn-ea"/>
          <a:cs typeface="+mn-cs"/>
          <a:sym typeface="+mn-lt"/>
        </a:defRPr>
      </a:lvl4pPr>
      <a:lvl5pPr marL="859591" indent="0" algn="l" defTabSz="1125444" rtl="0" eaLnBrk="1" latinLnBrk="0" hangingPunct="1">
        <a:lnSpc>
          <a:spcPct val="93000"/>
        </a:lnSpc>
        <a:spcBef>
          <a:spcPts val="0"/>
        </a:spcBef>
        <a:buFont typeface="Arial Narrow" pitchFamily="34" charset="0"/>
        <a:buNone/>
        <a:defRPr sz="2092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3094970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6pPr>
      <a:lvl7pPr marL="3657691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7pPr>
      <a:lvl8pPr marL="4220413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8pPr>
      <a:lvl9pPr marL="4783135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7">
          <p15:clr>
            <a:srgbClr val="F26B43"/>
          </p15:clr>
        </p15:guide>
        <p15:guide id="2" pos="7423">
          <p15:clr>
            <a:srgbClr val="F26B43"/>
          </p15:clr>
        </p15:guide>
      </p15:sldGuideLst>
    </p:ext>
  </p:extLst>
</p:sldMaster>
</file>

<file path=ppt/slideMasters/slideMaster5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!!!Do not delete this th-style object!!!!" hidden="1"/>
          <p:cNvGraphicFramePr>
            <a:graphicFrameLocks noChangeAspect="1"/>
          </p:cNvGraphicFramePr>
          <p:nvPr>
            <p:custDataLst>
              <p:tags r:id="rId24"/>
            </p:custDataLst>
            <p:extLst>
              <p:ext uri="{D42A27DB-BD31-4B8C-83A1-F6EECF244321}">
                <p14:modId xmlns:p14="http://schemas.microsoft.com/office/powerpoint/2010/main" val="492362560"/>
              </p:ext>
            </p:extLst>
          </p:nvPr>
        </p:nvGraphicFramePr>
        <p:xfrm>
          <a:off x="1956" y="1591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5" imgW="270" imgH="270" progId="TCLayout.ActiveDocument.1">
                  <p:embed/>
                </p:oleObj>
              </mc:Choice>
              <mc:Fallback>
                <p:oleObj name="think-cell Slide" r:id="rId25" imgW="270" imgH="270" progId="TCLayout.ActiveDocument.1">
                  <p:embed/>
                  <p:pic>
                    <p:nvPicPr>
                      <p:cNvPr id="4" name="!!!Do not delete this th-style object!!!!" hidden="1"/>
                      <p:cNvPicPr/>
                      <p:nvPr/>
                    </p:nvPicPr>
                    <p:blipFill>
                      <a:blip r:embed="rId26"/>
                      <a:stretch>
                        <a:fillRect/>
                      </a:stretch>
                    </p:blipFill>
                    <p:spPr>
                      <a:xfrm>
                        <a:off x="1956" y="1591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6" name="Drawing grid" hidden="1">
            <a:extLst>
              <a:ext uri="{FF2B5EF4-FFF2-40B4-BE49-F238E27FC236}">
                <a16:creationId xmlns:a16="http://schemas.microsoft.com/office/drawing/2014/main" id="{EC83C5FD-5404-4739-956A-4F6E1151BE9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906000" cy="6858000"/>
          </a:xfrm>
        </p:grpSpPr>
        <p:cxnSp>
          <p:nvCxnSpPr>
            <p:cNvPr id="107" name="!!!Do not delete!!!">
              <a:extLst>
                <a:ext uri="{FF2B5EF4-FFF2-40B4-BE49-F238E27FC236}">
                  <a16:creationId xmlns:a16="http://schemas.microsoft.com/office/drawing/2014/main" id="{29F04266-21D1-4914-93A6-1768AD499CA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00489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!!!Do not delete!!!">
              <a:extLst>
                <a:ext uri="{FF2B5EF4-FFF2-40B4-BE49-F238E27FC236}">
                  <a16:creationId xmlns:a16="http://schemas.microsoft.com/office/drawing/2014/main" id="{C2DD0F62-4D22-46C9-A56C-4DEDD5153A96}"/>
                </a:ext>
              </a:extLst>
            </p:cNvPr>
            <p:cNvCxnSpPr/>
            <p:nvPr/>
          </p:nvCxnSpPr>
          <p:spPr>
            <a:xfrm>
              <a:off x="336374" y="0"/>
              <a:ext cx="0" cy="685800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!!!Do not delete!!!">
              <a:extLst>
                <a:ext uri="{FF2B5EF4-FFF2-40B4-BE49-F238E27FC236}">
                  <a16:creationId xmlns:a16="http://schemas.microsoft.com/office/drawing/2014/main" id="{820F24CD-36F0-4EC2-AC4E-50549EB9FF5F}"/>
                </a:ext>
              </a:extLst>
            </p:cNvPr>
            <p:cNvCxnSpPr/>
            <p:nvPr/>
          </p:nvCxnSpPr>
          <p:spPr>
            <a:xfrm>
              <a:off x="9579375" y="0"/>
              <a:ext cx="0" cy="685800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!!!Do not delete!!!">
              <a:extLst>
                <a:ext uri="{FF2B5EF4-FFF2-40B4-BE49-F238E27FC236}">
                  <a16:creationId xmlns:a16="http://schemas.microsoft.com/office/drawing/2014/main" id="{AD70C3C7-D741-40EE-9B4C-285FC087E9EC}"/>
                </a:ext>
              </a:extLst>
            </p:cNvPr>
            <p:cNvCxnSpPr/>
            <p:nvPr/>
          </p:nvCxnSpPr>
          <p:spPr>
            <a:xfrm>
              <a:off x="0" y="188913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!!!Do not delete!!!">
              <a:extLst>
                <a:ext uri="{FF2B5EF4-FFF2-40B4-BE49-F238E27FC236}">
                  <a16:creationId xmlns:a16="http://schemas.microsoft.com/office/drawing/2014/main" id="{FB0AC7CA-60A6-479F-9E2E-CF631A41A793}"/>
                </a:ext>
              </a:extLst>
            </p:cNvPr>
            <p:cNvCxnSpPr/>
            <p:nvPr/>
          </p:nvCxnSpPr>
          <p:spPr>
            <a:xfrm>
              <a:off x="0" y="1520825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!!!Do not delete!!!">
              <a:extLst>
                <a:ext uri="{FF2B5EF4-FFF2-40B4-BE49-F238E27FC236}">
                  <a16:creationId xmlns:a16="http://schemas.microsoft.com/office/drawing/2014/main" id="{EC167C7C-C707-4EBF-B667-A14D980428DD}"/>
                </a:ext>
              </a:extLst>
            </p:cNvPr>
            <p:cNvCxnSpPr/>
            <p:nvPr/>
          </p:nvCxnSpPr>
          <p:spPr>
            <a:xfrm>
              <a:off x="0" y="6057900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!!!Do not delete!!!">
              <a:extLst>
                <a:ext uri="{FF2B5EF4-FFF2-40B4-BE49-F238E27FC236}">
                  <a16:creationId xmlns:a16="http://schemas.microsoft.com/office/drawing/2014/main" id="{D1EDC877-D15E-4F62-BE50-80BB887941C4}"/>
                </a:ext>
              </a:extLst>
            </p:cNvPr>
            <p:cNvCxnSpPr/>
            <p:nvPr/>
          </p:nvCxnSpPr>
          <p:spPr>
            <a:xfrm>
              <a:off x="0" y="6708775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!!!Do not delete!!!">
              <a:extLst>
                <a:ext uri="{FF2B5EF4-FFF2-40B4-BE49-F238E27FC236}">
                  <a16:creationId xmlns:a16="http://schemas.microsoft.com/office/drawing/2014/main" id="{200F648D-3C01-4461-92B7-91F98B2D949A}"/>
                </a:ext>
              </a:extLst>
            </p:cNvPr>
            <p:cNvCxnSpPr/>
            <p:nvPr/>
          </p:nvCxnSpPr>
          <p:spPr>
            <a:xfrm>
              <a:off x="0" y="2026509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!!!Do not delete!!!">
              <a:extLst>
                <a:ext uri="{FF2B5EF4-FFF2-40B4-BE49-F238E27FC236}">
                  <a16:creationId xmlns:a16="http://schemas.microsoft.com/office/drawing/2014/main" id="{A76F91A0-DCD2-47F3-93C9-7E0ED6CC660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46965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!!!Do not delete!!!">
              <a:extLst>
                <a:ext uri="{FF2B5EF4-FFF2-40B4-BE49-F238E27FC236}">
                  <a16:creationId xmlns:a16="http://schemas.microsoft.com/office/drawing/2014/main" id="{4045E504-C210-400F-B260-B28B74E144A3}"/>
                </a:ext>
              </a:extLst>
            </p:cNvPr>
            <p:cNvCxnSpPr/>
            <p:nvPr/>
          </p:nvCxnSpPr>
          <p:spPr>
            <a:xfrm>
              <a:off x="0" y="6597650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!!!Do not delete!!!">
              <a:extLst>
                <a:ext uri="{FF2B5EF4-FFF2-40B4-BE49-F238E27FC236}">
                  <a16:creationId xmlns:a16="http://schemas.microsoft.com/office/drawing/2014/main" id="{91B54BB5-7F6E-433A-B8D5-3003A67895DD}"/>
                </a:ext>
              </a:extLst>
            </p:cNvPr>
            <p:cNvCxnSpPr/>
            <p:nvPr/>
          </p:nvCxnSpPr>
          <p:spPr>
            <a:xfrm>
              <a:off x="0" y="6308589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Doc Code" descr="casecode" hidden="1">
            <a:extLst>
              <a:ext uri="{FF2B5EF4-FFF2-40B4-BE49-F238E27FC236}">
                <a16:creationId xmlns:a16="http://schemas.microsoft.com/office/drawing/2014/main" id="{079B4195-1C70-448B-AF93-1767556DC5FC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0598796" y="3366675"/>
            <a:ext cx="2797240" cy="12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900" b="0" smtClean="0"/>
            </a:lvl1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857750" algn="l"/>
              </a:tabLst>
              <a:defRPr/>
            </a:pPr>
            <a:r>
              <a:rPr kumimoji="1" lang="pt-BR" sz="900" b="0" kern="1200" noProof="1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rPr>
              <a:t>20250220_Quantoom-Zoetis_Confidential_vFINAL.pptx</a:t>
            </a:r>
            <a:endParaRPr kumimoji="1" lang="en-US" sz="900" b="0" kern="1200" noProof="1">
              <a:solidFill>
                <a:schemeClr val="tx2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91" name="rbStamp_Workinprogress" hidden="1">
            <a:extLst>
              <a:ext uri="{FF2B5EF4-FFF2-40B4-BE49-F238E27FC236}">
                <a16:creationId xmlns:a16="http://schemas.microsoft.com/office/drawing/2014/main" id="{C66C6045-79E8-4FE9-8D4A-B364F3822D94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/>
          <a:p>
            <a:pPr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-US" sz="1000" b="1" noProof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rPr>
              <a:t>Work in progress</a:t>
            </a:r>
          </a:p>
        </p:txBody>
      </p:sp>
      <p:sp>
        <p:nvSpPr>
          <p:cNvPr id="92" name="rbStamp_Draft" hidden="1">
            <a:extLst>
              <a:ext uri="{FF2B5EF4-FFF2-40B4-BE49-F238E27FC236}">
                <a16:creationId xmlns:a16="http://schemas.microsoft.com/office/drawing/2014/main" id="{11EDB1AE-DA29-4624-98A0-C59FC64D242E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000" b="1">
                <a:solidFill>
                  <a:schemeClr val="tx2"/>
                </a:solidFill>
              </a:defRPr>
            </a:lvl1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 noProof="0">
                <a:latin typeface="+mn-lt"/>
                <a:ea typeface="+mn-ea"/>
                <a:cs typeface="+mn-cs"/>
                <a:sym typeface="+mn-lt"/>
              </a:rPr>
              <a:t>Draft</a:t>
            </a:r>
          </a:p>
        </p:txBody>
      </p:sp>
      <p:sp>
        <p:nvSpPr>
          <p:cNvPr id="93" name="rbStamp_Confidential" hidden="1">
            <a:extLst>
              <a:ext uri="{FF2B5EF4-FFF2-40B4-BE49-F238E27FC236}">
                <a16:creationId xmlns:a16="http://schemas.microsoft.com/office/drawing/2014/main" id="{F14AD52F-57A4-412D-A97C-CF5F34E95237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000" b="1">
                <a:solidFill>
                  <a:schemeClr val="lt1"/>
                </a:solidFill>
              </a:defRPr>
            </a:lvl1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 noProof="0">
                <a:latin typeface="+mn-lt"/>
                <a:ea typeface="+mn-ea"/>
                <a:cs typeface="+mn-cs"/>
              </a:rPr>
              <a:t>Confidential</a:t>
            </a:r>
          </a:p>
        </p:txBody>
      </p:sp>
      <p:sp>
        <p:nvSpPr>
          <p:cNvPr id="94" name="rbStamp_StrictlyConfidential" hidden="1">
            <a:extLst>
              <a:ext uri="{FF2B5EF4-FFF2-40B4-BE49-F238E27FC236}">
                <a16:creationId xmlns:a16="http://schemas.microsoft.com/office/drawing/2014/main" id="{7BB3DB10-53D3-444E-9CF1-CB56B0E98685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lvl="0" algn="ctr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000" b="1">
                <a:solidFill>
                  <a:schemeClr val="lt1"/>
                </a:solidFill>
              </a:defRPr>
            </a:lvl1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 noProof="0">
                <a:latin typeface="+mn-lt"/>
                <a:ea typeface="+mn-ea"/>
                <a:cs typeface="+mn-cs"/>
                <a:sym typeface="+mn-lt"/>
              </a:rPr>
              <a:t>Strictly Confidential</a:t>
            </a:r>
          </a:p>
        </p:txBody>
      </p:sp>
      <p:sp>
        <p:nvSpPr>
          <p:cNvPr id="95" name="Source" hidden="1">
            <a:extLst>
              <a:ext uri="{FF2B5EF4-FFF2-40B4-BE49-F238E27FC236}">
                <a16:creationId xmlns:a16="http://schemas.microsoft.com/office/drawing/2014/main" id="{445CC58A-1243-42D6-A1B6-FB0D7A4FC71D}"/>
              </a:ext>
            </a:extLst>
          </p:cNvPr>
          <p:cNvSpPr txBox="1"/>
          <p:nvPr/>
        </p:nvSpPr>
        <p:spPr>
          <a:xfrm>
            <a:off x="413998" y="6670674"/>
            <a:ext cx="8204921" cy="1260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b" anchorCtr="0">
            <a:spAutoFit/>
          </a:bodyPr>
          <a:lstStyle/>
          <a:p>
            <a: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tabLst>
                <a:tab pos="4857750" algn="l"/>
              </a:tabLst>
            </a:pPr>
            <a:r>
              <a:rPr kumimoji="1" lang="en-US" sz="900" b="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rPr>
              <a:t>Source: xxx</a:t>
            </a:r>
          </a:p>
        </p:txBody>
      </p:sp>
      <p:sp>
        <p:nvSpPr>
          <p:cNvPr id="96" name="Notes" hidden="1">
            <a:extLst>
              <a:ext uri="{FF2B5EF4-FFF2-40B4-BE49-F238E27FC236}">
                <a16:creationId xmlns:a16="http://schemas.microsoft.com/office/drawing/2014/main" id="{D43DECA5-3A20-428A-A421-34FAC1B0C7D2}"/>
              </a:ext>
            </a:extLst>
          </p:cNvPr>
          <p:cNvSpPr txBox="1"/>
          <p:nvPr/>
        </p:nvSpPr>
        <p:spPr>
          <a:xfrm>
            <a:off x="414000" y="6463613"/>
            <a:ext cx="8202947" cy="1246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b" anchorCtr="0">
            <a:spAutoFit/>
          </a:bodyPr>
          <a:lstStyle/>
          <a:p>
            <a:pPr lvl="0" algn="l" rtl="0" fontAlgn="base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900" b="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rPr>
              <a:t>1) xxx</a:t>
            </a:r>
          </a:p>
        </p:txBody>
      </p:sp>
      <p:grpSp>
        <p:nvGrpSpPr>
          <p:cNvPr id="38" name="Legend" hidden="1">
            <a:extLst>
              <a:ext uri="{FF2B5EF4-FFF2-40B4-BE49-F238E27FC236}">
                <a16:creationId xmlns:a16="http://schemas.microsoft.com/office/drawing/2014/main" id="{51C4F87E-4F92-4682-A290-DD1A9A26D40A}"/>
              </a:ext>
            </a:extLst>
          </p:cNvPr>
          <p:cNvGrpSpPr/>
          <p:nvPr/>
        </p:nvGrpSpPr>
        <p:grpSpPr>
          <a:xfrm>
            <a:off x="407988" y="6169422"/>
            <a:ext cx="567223" cy="138499"/>
            <a:chOff x="738189" y="6188110"/>
            <a:chExt cx="460929" cy="138499"/>
          </a:xfrm>
        </p:grpSpPr>
        <p:sp>
          <p:nvSpPr>
            <p:cNvPr id="39" name="LegendIcon">
              <a:extLst>
                <a:ext uri="{FF2B5EF4-FFF2-40B4-BE49-F238E27FC236}">
                  <a16:creationId xmlns:a16="http://schemas.microsoft.com/office/drawing/2014/main" id="{C02839F7-BEF6-43D0-9CCA-56C1AF60CE51}"/>
                </a:ext>
              </a:extLst>
            </p:cNvPr>
            <p:cNvSpPr/>
            <p:nvPr/>
          </p:nvSpPr>
          <p:spPr>
            <a:xfrm>
              <a:off x="738189" y="6188959"/>
              <a:ext cx="111165" cy="136800"/>
            </a:xfrm>
            <a:prstGeom prst="rect">
              <a:avLst/>
            </a:prstGeom>
            <a:solidFill>
              <a:schemeClr val="bg2"/>
            </a:solidFill>
            <a:ln w="63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>
                <a:lnSpc>
                  <a:spcPct val="90000"/>
                </a:lnSpc>
                <a:spcBef>
                  <a:spcPts val="400"/>
                </a:spcBef>
                <a:buSzPct val="100000"/>
              </a:pPr>
              <a:endParaRPr lang="en-US" b="0">
                <a:latin typeface="+mn-lt"/>
                <a:sym typeface="+mn-lt"/>
              </a:endParaRPr>
            </a:p>
          </p:txBody>
        </p:sp>
        <p:sp>
          <p:nvSpPr>
            <p:cNvPr id="40" name="LegendText">
              <a:extLst>
                <a:ext uri="{FF2B5EF4-FFF2-40B4-BE49-F238E27FC236}">
                  <a16:creationId xmlns:a16="http://schemas.microsoft.com/office/drawing/2014/main" id="{1F99239D-D63B-4C75-B997-FE21114E474F}"/>
                </a:ext>
              </a:extLst>
            </p:cNvPr>
            <p:cNvSpPr txBox="1"/>
            <p:nvPr/>
          </p:nvSpPr>
          <p:spPr>
            <a:xfrm>
              <a:off x="891702" y="6188110"/>
              <a:ext cx="307416" cy="13849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none" lIns="0" tIns="0" rIns="0" bIns="0" rtlCol="0" anchor="ctr" anchorCtr="0">
              <a:spAutoFit/>
            </a:bodyPr>
            <a:lstStyle>
              <a:defPPr>
                <a:defRPr lang="en-EN"/>
              </a:defPPr>
              <a:lvl1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Tx/>
                <a:buNone/>
                <a:tabLst/>
                <a:defRPr kumimoji="0" sz="8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+mn-lt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Tx/>
                <a:buNone/>
                <a:tabLst/>
              </a:pPr>
              <a:r>
                <a:rPr kumimoji="0" lang="en-US" sz="1000" b="0" i="0" u="none" strike="noStrike" kern="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+mn-lt"/>
                </a:rPr>
                <a:t>Legend</a:t>
              </a:r>
            </a:p>
          </p:txBody>
        </p:sp>
      </p:grpSp>
      <p:sp>
        <p:nvSpPr>
          <p:cNvPr id="36" name="Numbered_list" hidden="1">
            <a:extLst>
              <a:ext uri="{FF2B5EF4-FFF2-40B4-BE49-F238E27FC236}">
                <a16:creationId xmlns:a16="http://schemas.microsoft.com/office/drawing/2014/main" id="{F41969E9-B926-44AC-B230-F678D2D0C021}"/>
              </a:ext>
            </a:extLst>
          </p:cNvPr>
          <p:cNvSpPr txBox="1">
            <a:spLocks/>
          </p:cNvSpPr>
          <p:nvPr/>
        </p:nvSpPr>
        <p:spPr>
          <a:xfrm>
            <a:off x="2206265" y="2024063"/>
            <a:ext cx="1786275" cy="81868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0" marR="0" lvl="0" indent="-45720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sz="1200" b="1" kern="1200">
                <a:solidFill>
                  <a:schemeClr val="tx1"/>
                </a:solidFill>
                <a:latin typeface="+mn-lt" charset="0"/>
                <a:ea typeface="+mn-ea"/>
                <a:cs typeface="+mn-cs"/>
                <a:sym typeface="+mn-lt"/>
              </a:rPr>
              <a:t>12 Point Text: Level 0</a:t>
            </a:r>
          </a:p>
          <a:p>
            <a:pPr marL="266700" lvl="1" indent="-266700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j-lt"/>
              <a:buAutoNum type="arabicPeriod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1</a:t>
            </a:r>
          </a:p>
          <a:p>
            <a:pPr marL="539750" lvl="2" indent="-273050">
              <a:lnSpc>
                <a:spcPct val="90000"/>
              </a:lnSpc>
              <a:spcBef>
                <a:spcPts val="400"/>
              </a:spcBef>
              <a:buSzPct val="100000"/>
              <a:buFont typeface="+mj-lt"/>
              <a:buAutoNum type="alphaLcPeriod"/>
            </a:pPr>
            <a:r>
              <a:rPr lang="en-US" b="0">
                <a:latin typeface="+mn-lt"/>
                <a:sym typeface="+mn-lt"/>
              </a:rPr>
              <a:t>Level 2</a:t>
            </a:r>
          </a:p>
          <a:p>
            <a:pPr marL="806450" lvl="3" indent="-273050">
              <a:lnSpc>
                <a:spcPct val="90000"/>
              </a:lnSpc>
              <a:spcBef>
                <a:spcPts val="400"/>
              </a:spcBef>
              <a:buSzPct val="100000"/>
              <a:buFont typeface="+mj-lt"/>
              <a:buAutoNum type="romanLcPeriod"/>
            </a:pPr>
            <a:r>
              <a:rPr lang="en-US" b="0">
                <a:latin typeface="+mn-lt"/>
                <a:sym typeface="+mn-lt"/>
              </a:rPr>
              <a:t>Level 3</a:t>
            </a:r>
          </a:p>
        </p:txBody>
      </p:sp>
      <p:sp>
        <p:nvSpPr>
          <p:cNvPr id="100" name="Formatted_text" hidden="1">
            <a:extLst>
              <a:ext uri="{FF2B5EF4-FFF2-40B4-BE49-F238E27FC236}">
                <a16:creationId xmlns:a16="http://schemas.microsoft.com/office/drawing/2014/main" id="{7AE3CD85-7E33-44B7-A28D-DD66CB547413}"/>
              </a:ext>
            </a:extLst>
          </p:cNvPr>
          <p:cNvSpPr txBox="1">
            <a:spLocks/>
          </p:cNvSpPr>
          <p:nvPr/>
        </p:nvSpPr>
        <p:spPr>
          <a:xfrm>
            <a:off x="419990" y="2024063"/>
            <a:ext cx="1786275" cy="81868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1200" b="1">
                <a:latin typeface="+mn-lt"/>
                <a:ea typeface="+mn-ea"/>
                <a:cs typeface="+mn-cs"/>
                <a:sym typeface="+mn-lt"/>
              </a:rPr>
              <a:t>12 Point Text: Level 0</a:t>
            </a:r>
          </a:p>
          <a:p>
            <a:pPr marL="125293" lvl="1" indent="-125293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n-lt" panose="020B0604020202020204" pitchFamily="34" charset="0"/>
              <a:buChar char="•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1</a:t>
            </a:r>
          </a:p>
          <a:p>
            <a:pPr marL="238555" lvl="2" indent="-115716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n-lt" panose="020B0606020202030204" pitchFamily="34" charset="0"/>
              <a:buChar char="–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2</a:t>
            </a:r>
          </a:p>
          <a:p>
            <a:pPr marL="345371" lvl="3" indent="-99695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n-lt" panose="020B0606020202030204" pitchFamily="34" charset="0"/>
              <a:buChar char="-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3</a:t>
            </a:r>
          </a:p>
        </p:txBody>
      </p:sp>
      <p:sp>
        <p:nvSpPr>
          <p:cNvPr id="101" name="Subtitle" hidden="1">
            <a:extLst>
              <a:ext uri="{FF2B5EF4-FFF2-40B4-BE49-F238E27FC236}">
                <a16:creationId xmlns:a16="http://schemas.microsoft.com/office/drawing/2014/main" id="{34BCF124-0768-41D8-AEA3-2F2BA072C028}"/>
              </a:ext>
            </a:extLst>
          </p:cNvPr>
          <p:cNvSpPr txBox="1">
            <a:spLocks/>
          </p:cNvSpPr>
          <p:nvPr/>
        </p:nvSpPr>
        <p:spPr>
          <a:xfrm>
            <a:off x="414000" y="1536062"/>
            <a:ext cx="11376025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EN"/>
            </a:defPPr>
            <a:lvl1pPr marL="0" lvl="0" indent="0" defTabSz="914400" eaLnBrk="1" latinLnBrk="0" hangingPunct="1">
              <a:lnSpc>
                <a:spcPct val="90000"/>
              </a:lnSpc>
              <a:buClr>
                <a:schemeClr val="tx1"/>
              </a:buClr>
              <a:buSzPct val="100000"/>
              <a:buFont typeface="+mn-lt" pitchFamily="34" charset="0"/>
              <a:buNone/>
              <a:defRPr sz="1800" b="0" i="0" baseline="0">
                <a:solidFill>
                  <a:schemeClr val="tx2"/>
                </a:solidFill>
                <a:latin typeface="+mn-lt"/>
              </a:defRPr>
            </a:lvl1pPr>
            <a:lvl2pPr marL="230400" indent="-230400" defTabSz="914400" eaLnBrk="1" latinLnBrk="0" hangingPunct="1">
              <a:lnSpc>
                <a:spcPct val="90000"/>
              </a:lnSpc>
              <a:spcBef>
                <a:spcPts val="1200"/>
              </a:spcBef>
              <a:buClrTx/>
              <a:buFont typeface="+mn-lt" panose="020B0604020202020204" pitchFamily="34" charset="0"/>
              <a:buChar char="•"/>
              <a:defRPr sz="1800" b="0">
                <a:latin typeface="+mn-lt"/>
              </a:defRPr>
            </a:lvl2pPr>
            <a:lvl3pPr marL="482400" indent="-234000" defTabSz="914400" eaLnBrk="1" latinLnBrk="0" hangingPunct="1">
              <a:lnSpc>
                <a:spcPct val="90000"/>
              </a:lnSpc>
              <a:spcBef>
                <a:spcPts val="400"/>
              </a:spcBef>
              <a:buClrTx/>
              <a:buFont typeface="+mn-lt" pitchFamily="34" charset="0"/>
              <a:buChar char="–"/>
              <a:defRPr sz="1800" b="0">
                <a:latin typeface="+mn-lt"/>
              </a:defRPr>
            </a:lvl3pPr>
            <a:lvl4pPr marL="698400" indent="-201600" defTabSz="914400" eaLnBrk="1" latinLnBrk="0" hangingPunct="1">
              <a:lnSpc>
                <a:spcPct val="90000"/>
              </a:lnSpc>
              <a:spcBef>
                <a:spcPts val="200"/>
              </a:spcBef>
              <a:buClrTx/>
              <a:buFont typeface="+mn-lt" pitchFamily="34" charset="0"/>
              <a:buChar char="-"/>
              <a:defRPr sz="1800" b="0">
                <a:latin typeface="+mn-lt"/>
              </a:defRPr>
            </a:lvl4pPr>
            <a:lvl5pPr marL="698400" indent="0" defTabSz="914400" eaLnBrk="1" latinLnBrk="0" hangingPunct="1">
              <a:lnSpc>
                <a:spcPct val="93000"/>
              </a:lnSpc>
              <a:spcBef>
                <a:spcPts val="0"/>
              </a:spcBef>
              <a:buFont typeface="+mn-lt" pitchFamily="34" charset="0"/>
              <a:buNone/>
              <a:defRPr sz="1700">
                <a:latin typeface="+mn-lt" pitchFamily="34" charset="0"/>
              </a:defRPr>
            </a:lvl5pPr>
            <a:lvl6pPr marL="25146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9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schemeClr val="accent1"/>
                </a:solidFill>
                <a:latin typeface="+mn-lt"/>
                <a:ea typeface="+mn-ea"/>
                <a:cs typeface="+mn-cs"/>
                <a:sym typeface="+mn-lt"/>
              </a:rPr>
              <a:t>Subtitle</a:t>
            </a:r>
          </a:p>
        </p:txBody>
      </p:sp>
      <p:sp>
        <p:nvSpPr>
          <p:cNvPr id="103" name="RbLabel" hidden="1">
            <a:extLst>
              <a:ext uri="{FF2B5EF4-FFF2-40B4-BE49-F238E27FC236}">
                <a16:creationId xmlns:a16="http://schemas.microsoft.com/office/drawing/2014/main" id="{F45A98C1-499A-48CD-97B6-BB1912E03D00}"/>
              </a:ext>
            </a:extLst>
          </p:cNvPr>
          <p:cNvSpPr txBox="1">
            <a:spLocks/>
          </p:cNvSpPr>
          <p:nvPr/>
        </p:nvSpPr>
        <p:spPr>
          <a:xfrm>
            <a:off x="11438802" y="191310"/>
            <a:ext cx="345214" cy="211203"/>
          </a:xfrm>
          <a:prstGeom prst="rect">
            <a:avLst/>
          </a:prstGeom>
          <a:solidFill>
            <a:schemeClr val="tx1"/>
          </a:solidFill>
          <a:ln w="6350" cmpd="sng">
            <a:noFill/>
          </a:ln>
        </p:spPr>
        <p:txBody>
          <a:bodyPr vert="horz" wrap="none" lIns="36000" tIns="36000" rIns="36000" bIns="36000" rtlCol="0" anchor="ctr" anchorCtr="1">
            <a:spAutoFit/>
          </a:bodyPr>
          <a:lstStyle>
            <a:defPPr>
              <a:defRPr lang="en-EN"/>
            </a:defPPr>
            <a:lvl1pPr marL="0" indent="0" algn="r" defTabSz="914400" eaLnBrk="1" latinLnBrk="0" hangingPunct="1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+mn-lt" pitchFamily="34" charset="0"/>
              <a:buNone/>
              <a:defRPr sz="1200" b="0" i="0" baseline="0">
                <a:solidFill>
                  <a:schemeClr val="tx2"/>
                </a:solidFill>
                <a:latin typeface="+mn-lt"/>
              </a:defRPr>
            </a:lvl1pPr>
            <a:lvl2pPr marL="230400" indent="-230400" defTabSz="914400" eaLnBrk="1" latinLnBrk="0" hangingPunct="1">
              <a:lnSpc>
                <a:spcPct val="90000"/>
              </a:lnSpc>
              <a:spcBef>
                <a:spcPts val="1200"/>
              </a:spcBef>
              <a:buClrTx/>
              <a:buFont typeface="+mn-lt" pitchFamily="34" charset="0"/>
              <a:buChar char="&gt;"/>
              <a:defRPr sz="1800" b="0">
                <a:latin typeface="+mn-lt"/>
              </a:defRPr>
            </a:lvl2pPr>
            <a:lvl3pPr marL="482400" indent="-234000" defTabSz="914400" eaLnBrk="1" latinLnBrk="0" hangingPunct="1">
              <a:lnSpc>
                <a:spcPct val="90000"/>
              </a:lnSpc>
              <a:spcBef>
                <a:spcPts val="400"/>
              </a:spcBef>
              <a:buClrTx/>
              <a:buFont typeface="+mn-lt" pitchFamily="34" charset="0"/>
              <a:buChar char="–"/>
              <a:defRPr sz="1800" b="0">
                <a:latin typeface="+mn-lt"/>
              </a:defRPr>
            </a:lvl3pPr>
            <a:lvl4pPr marL="698400" indent="-201600" defTabSz="914400" eaLnBrk="1" latinLnBrk="0" hangingPunct="1">
              <a:lnSpc>
                <a:spcPct val="90000"/>
              </a:lnSpc>
              <a:spcBef>
                <a:spcPts val="200"/>
              </a:spcBef>
              <a:buClrTx/>
              <a:buFont typeface="+mn-lt" pitchFamily="34" charset="0"/>
              <a:buChar char="-"/>
              <a:defRPr sz="1800" b="0">
                <a:latin typeface="+mn-lt"/>
              </a:defRPr>
            </a:lvl4pPr>
            <a:lvl5pPr marL="698400" indent="0" defTabSz="914400" eaLnBrk="1" latinLnBrk="0" hangingPunct="1">
              <a:lnSpc>
                <a:spcPct val="93000"/>
              </a:lnSpc>
              <a:spcBef>
                <a:spcPts val="0"/>
              </a:spcBef>
              <a:buFont typeface="+mn-lt" pitchFamily="34" charset="0"/>
              <a:buNone/>
              <a:defRPr sz="1700">
                <a:latin typeface="+mn-lt" pitchFamily="34" charset="0"/>
              </a:defRPr>
            </a:lvl5pPr>
            <a:lvl6pPr marL="25146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9pPr>
          </a:lstStyle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en-US" sz="1000" b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Label</a:t>
            </a:r>
          </a:p>
        </p:txBody>
      </p:sp>
      <p:sp>
        <p:nvSpPr>
          <p:cNvPr id="104" name="RbSticker" hidden="1">
            <a:extLst>
              <a:ext uri="{FF2B5EF4-FFF2-40B4-BE49-F238E27FC236}">
                <a16:creationId xmlns:a16="http://schemas.microsoft.com/office/drawing/2014/main" id="{67402F6F-080E-45D4-A6D3-18A229478056}"/>
              </a:ext>
            </a:extLst>
          </p:cNvPr>
          <p:cNvSpPr txBox="1"/>
          <p:nvPr/>
        </p:nvSpPr>
        <p:spPr>
          <a:xfrm>
            <a:off x="713030" y="230062"/>
            <a:ext cx="363882" cy="138499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lumMod val="100000"/>
                  </a:scrgbClr>
                </a:solidFill>
              </a14:hiddenFill>
            </a:ext>
          </a:extLst>
        </p:spPr>
        <p:txBody>
          <a:bodyPr vert="horz" wrap="none" lIns="0" tIns="0" rIns="0" bIns="0" rtlCol="0" anchor="ctr">
            <a:spAutoFit/>
          </a:bodyPr>
          <a:lstStyle/>
          <a:p>
            <a:pPr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-US" sz="1000" b="1">
                <a:latin typeface="+mn-lt"/>
                <a:ea typeface="+mn-ea"/>
                <a:cs typeface="+mn-cs"/>
                <a:sym typeface="+mn-lt"/>
              </a:rPr>
              <a:t>Sticker</a:t>
            </a:r>
          </a:p>
        </p:txBody>
      </p:sp>
      <p:sp>
        <p:nvSpPr>
          <p:cNvPr id="105" name="RbNavigator" hidden="1">
            <a:extLst>
              <a:ext uri="{FF2B5EF4-FFF2-40B4-BE49-F238E27FC236}">
                <a16:creationId xmlns:a16="http://schemas.microsoft.com/office/drawing/2014/main" id="{5D78508A-44F5-4BD8-963A-150E19EF6ABE}"/>
              </a:ext>
            </a:extLst>
          </p:cNvPr>
          <p:cNvSpPr txBox="1">
            <a:spLocks/>
          </p:cNvSpPr>
          <p:nvPr/>
        </p:nvSpPr>
        <p:spPr>
          <a:xfrm>
            <a:off x="415925" y="191310"/>
            <a:ext cx="216000" cy="216000"/>
          </a:xfrm>
          <a:prstGeom prst="ellipse">
            <a:avLst/>
          </a:prstGeom>
          <a:solidFill>
            <a:schemeClr val="tx1"/>
          </a:solidFill>
          <a:ln w="6350"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pPr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kumimoji="1" lang="en-US" sz="1000" b="1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1</a:t>
            </a:r>
          </a:p>
        </p:txBody>
      </p:sp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07988" y="553166"/>
            <a:ext cx="11370011" cy="720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noProof="0" err="1"/>
              <a:t>Modifiez</a:t>
            </a:r>
            <a:r>
              <a:rPr lang="en-US" noProof="0"/>
              <a:t> le style du </a:t>
            </a:r>
            <a:r>
              <a:rPr lang="en-US" noProof="0" err="1"/>
              <a:t>titre</a:t>
            </a:r>
            <a:endParaRPr lang="en-US" noProof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DA54FA33-269E-4B45-8092-B7DD40EE0684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D25DF7FF-D6DE-467A-A1B8-C558C4B8A163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8E3854B1-15FF-4CDE-B302-E279EBC76F7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DBEC8566-A64A-4EC9-A588-5C385210A399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B3B21429-5F61-4577-BFDC-D3FBEF801CC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84796077-AAA4-467D-8B7E-15D9FADFB80A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F18D09D3-FBCC-4B08-A4EB-8B65D1D99657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4F958C-54FB-4907-B141-022E41EC6ACC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142ED95B-0F29-42C8-A41B-F3516E3A6EBB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78A00321-AD7E-40C2-BB60-9A3FDF93F6D7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48" name="Slide Number">
            <a:extLst>
              <a:ext uri="{FF2B5EF4-FFF2-40B4-BE49-F238E27FC236}">
                <a16:creationId xmlns:a16="http://schemas.microsoft.com/office/drawing/2014/main" id="{A083FFF6-722B-48FE-B24C-4F041F840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02317" y="6473712"/>
            <a:ext cx="222708" cy="12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EN"/>
            </a:defPPr>
            <a:lvl1pPr marL="0" marR="0" lvl="0" indent="0" defTabSz="914400" eaLnBrk="1" latinLnBrk="0" hangingPunct="1">
              <a:lnSpc>
                <a:spcPct val="90000"/>
              </a:lnSpc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+mn-lt"/>
              </a:defRPr>
            </a:lvl1pPr>
          </a:lstStyle>
          <a:p>
            <a:pPr lvl="0" algn="r" rtl="0"/>
            <a:fld id="{7AA7B471-74A3-4F5F-8955-6C99E2375CAC}" type="slidenum">
              <a:rPr lang="en-US" sz="900" noProof="1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rPr>
              <a:pPr lvl="0" algn="r" rtl="0"/>
              <a:t>‹#›</a:t>
            </a:fld>
            <a:endParaRPr lang="en-US" sz="900" noProof="1">
              <a:solidFill>
                <a:schemeClr val="tx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42173718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60" r:id="rId1"/>
    <p:sldLayoutId id="2147484061" r:id="rId2"/>
    <p:sldLayoutId id="2147484062" r:id="rId3"/>
    <p:sldLayoutId id="2147484063" r:id="rId4"/>
    <p:sldLayoutId id="2147484064" r:id="rId5"/>
    <p:sldLayoutId id="2147484065" r:id="rId6"/>
    <p:sldLayoutId id="2147484066" r:id="rId7"/>
    <p:sldLayoutId id="2147484067" r:id="rId8"/>
    <p:sldLayoutId id="2147484068" r:id="rId9"/>
    <p:sldLayoutId id="2147484069" r:id="rId10"/>
    <p:sldLayoutId id="2147484070" r:id="rId11"/>
    <p:sldLayoutId id="2147484071" r:id="rId12"/>
    <p:sldLayoutId id="2147484072" r:id="rId13"/>
    <p:sldLayoutId id="2147484073" r:id="rId14"/>
    <p:sldLayoutId id="2147484074" r:id="rId15"/>
    <p:sldLayoutId id="2147484075" r:id="rId16"/>
    <p:sldLayoutId id="2147484076" r:id="rId17"/>
    <p:sldLayoutId id="2147484077" r:id="rId18"/>
    <p:sldLayoutId id="2147484078" r:id="rId19"/>
    <p:sldLayoutId id="2147484079" r:id="rId20"/>
    <p:sldLayoutId id="2147484080" r:id="rId21"/>
    <p:sldLayoutId id="2147484081" r:id="rId22"/>
  </p:sldLayoutIdLst>
  <p:txStyles>
    <p:titleStyle>
      <a:lvl1pPr algn="l" defTabSz="1125444" rtl="0" eaLnBrk="1" latinLnBrk="0" hangingPunct="1">
        <a:lnSpc>
          <a:spcPct val="90000"/>
        </a:lnSpc>
        <a:spcBef>
          <a:spcPct val="0"/>
        </a:spcBef>
        <a:buNone/>
        <a:defRPr lang="en-US" sz="2600" b="1" kern="1200" baseline="0" dirty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  <a:sym typeface="+mn-lt"/>
        </a:defRPr>
      </a:lvl1pPr>
    </p:titleStyle>
    <p:bodyStyle>
      <a:lvl1pPr marL="0" indent="0" algn="l" defTabSz="1125444" rtl="0" eaLnBrk="1" latinLnBrk="0" hangingPunct="1">
        <a:lnSpc>
          <a:spcPct val="90000"/>
        </a:lnSpc>
        <a:spcBef>
          <a:spcPts val="0"/>
        </a:spcBef>
        <a:buFont typeface="Arial Narrow" pitchFamily="34" charset="0"/>
        <a:buNone/>
        <a:defRPr lang="en-US" sz="1800" b="0" i="0" kern="1200" baseline="0" dirty="0" smtClean="0">
          <a:solidFill>
            <a:schemeClr val="tx1"/>
          </a:solidFill>
          <a:latin typeface="+mj-lt"/>
          <a:ea typeface="+mn-ea"/>
          <a:cs typeface="+mn-cs"/>
          <a:sym typeface="+mn-lt"/>
        </a:defRPr>
      </a:lvl1pPr>
      <a:lvl2pPr marL="283576" indent="-283576" algn="l" defTabSz="1125444" rtl="0" eaLnBrk="1" latinLnBrk="0" hangingPunct="1">
        <a:lnSpc>
          <a:spcPct val="90000"/>
        </a:lnSpc>
        <a:spcBef>
          <a:spcPts val="1477"/>
        </a:spcBef>
        <a:buFont typeface="Arial Narrow" pitchFamily="34" charset="0"/>
        <a:buChar char="&gt;"/>
        <a:defRPr lang="en-US" sz="1800" b="0" i="0" kern="1200" baseline="0" dirty="0" smtClean="0">
          <a:solidFill>
            <a:schemeClr val="tx1"/>
          </a:solidFill>
          <a:latin typeface="+mj-lt"/>
          <a:ea typeface="+mn-ea"/>
          <a:cs typeface="+mn-cs"/>
          <a:sym typeface="+mn-lt"/>
        </a:defRPr>
      </a:lvl2pPr>
      <a:lvl3pPr marL="593738" indent="-288007" algn="l" defTabSz="1125444" rtl="0" eaLnBrk="1" latinLnBrk="0" hangingPunct="1">
        <a:lnSpc>
          <a:spcPct val="90000"/>
        </a:lnSpc>
        <a:spcBef>
          <a:spcPts val="492"/>
        </a:spcBef>
        <a:buFont typeface="Arial Narrow" pitchFamily="34" charset="0"/>
        <a:buChar char="–"/>
        <a:defRPr lang="en-US" sz="1800" b="0" i="0" kern="1200" baseline="0" dirty="0" smtClean="0">
          <a:solidFill>
            <a:schemeClr val="tx1"/>
          </a:solidFill>
          <a:latin typeface="+mj-lt"/>
          <a:ea typeface="+mn-ea"/>
          <a:cs typeface="+mn-cs"/>
          <a:sym typeface="+mn-lt"/>
        </a:defRPr>
      </a:lvl3pPr>
      <a:lvl4pPr marL="859591" indent="-248129" algn="l" defTabSz="1125444" rtl="0" eaLnBrk="1" latinLnBrk="0" hangingPunct="1">
        <a:lnSpc>
          <a:spcPct val="90000"/>
        </a:lnSpc>
        <a:spcBef>
          <a:spcPts val="246"/>
        </a:spcBef>
        <a:buFont typeface="Arial Narrow" pitchFamily="34" charset="0"/>
        <a:buChar char="-"/>
        <a:defRPr lang="en-US" sz="1800" b="0" i="0" kern="1200" baseline="0" dirty="0">
          <a:solidFill>
            <a:schemeClr val="tx1"/>
          </a:solidFill>
          <a:latin typeface="+mj-lt"/>
          <a:ea typeface="+mn-ea"/>
          <a:cs typeface="+mn-cs"/>
          <a:sym typeface="+mn-lt"/>
        </a:defRPr>
      </a:lvl4pPr>
      <a:lvl5pPr marL="859591" indent="0" algn="l" defTabSz="1125444" rtl="0" eaLnBrk="1" latinLnBrk="0" hangingPunct="1">
        <a:lnSpc>
          <a:spcPct val="93000"/>
        </a:lnSpc>
        <a:spcBef>
          <a:spcPts val="0"/>
        </a:spcBef>
        <a:buFont typeface="Arial Narrow" pitchFamily="34" charset="0"/>
        <a:buNone/>
        <a:defRPr sz="2092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3094970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6pPr>
      <a:lvl7pPr marL="3657691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7pPr>
      <a:lvl8pPr marL="4220413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8pPr>
      <a:lvl9pPr marL="4783135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7">
          <p15:clr>
            <a:srgbClr val="F26B43"/>
          </p15:clr>
        </p15:guide>
        <p15:guide id="2" pos="7423">
          <p15:clr>
            <a:srgbClr val="F26B43"/>
          </p15:clr>
        </p15:guide>
      </p15:sldGuideLst>
    </p:ext>
  </p:extLst>
</p:sldMaster>
</file>

<file path=ppt/slideMasters/slideMaster6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!!!Do not delete this th-style object!!!!" hidden="1"/>
          <p:cNvGraphicFramePr>
            <a:graphicFrameLocks noChangeAspect="1"/>
          </p:cNvGraphicFramePr>
          <p:nvPr>
            <p:custDataLst>
              <p:tags r:id="rId20"/>
            </p:custDataLst>
            <p:extLst>
              <p:ext uri="{D42A27DB-BD31-4B8C-83A1-F6EECF244321}">
                <p14:modId xmlns:p14="http://schemas.microsoft.com/office/powerpoint/2010/main" val="492362560"/>
              </p:ext>
            </p:extLst>
          </p:nvPr>
        </p:nvGraphicFramePr>
        <p:xfrm>
          <a:off x="1956" y="1591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1" imgW="270" imgH="270" progId="TCLayout.ActiveDocument.1">
                  <p:embed/>
                </p:oleObj>
              </mc:Choice>
              <mc:Fallback>
                <p:oleObj name="think-cell Slide" r:id="rId21" imgW="270" imgH="270" progId="TCLayout.ActiveDocument.1">
                  <p:embed/>
                  <p:pic>
                    <p:nvPicPr>
                      <p:cNvPr id="4" name="!!!Do not delete this th-style object!!!!" hidden="1"/>
                      <p:cNvPicPr/>
                      <p:nvPr/>
                    </p:nvPicPr>
                    <p:blipFill>
                      <a:blip r:embed="rId22"/>
                      <a:stretch>
                        <a:fillRect/>
                      </a:stretch>
                    </p:blipFill>
                    <p:spPr>
                      <a:xfrm>
                        <a:off x="1956" y="1591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6" name="Drawing grid" hidden="1">
            <a:extLst>
              <a:ext uri="{FF2B5EF4-FFF2-40B4-BE49-F238E27FC236}">
                <a16:creationId xmlns:a16="http://schemas.microsoft.com/office/drawing/2014/main" id="{EC83C5FD-5404-4739-956A-4F6E1151BE9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906000" cy="6858000"/>
          </a:xfrm>
        </p:grpSpPr>
        <p:cxnSp>
          <p:nvCxnSpPr>
            <p:cNvPr id="107" name="!!!Do not delete!!!">
              <a:extLst>
                <a:ext uri="{FF2B5EF4-FFF2-40B4-BE49-F238E27FC236}">
                  <a16:creationId xmlns:a16="http://schemas.microsoft.com/office/drawing/2014/main" id="{29F04266-21D1-4914-93A6-1768AD499CA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00489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!!!Do not delete!!!">
              <a:extLst>
                <a:ext uri="{FF2B5EF4-FFF2-40B4-BE49-F238E27FC236}">
                  <a16:creationId xmlns:a16="http://schemas.microsoft.com/office/drawing/2014/main" id="{C2DD0F62-4D22-46C9-A56C-4DEDD5153A96}"/>
                </a:ext>
              </a:extLst>
            </p:cNvPr>
            <p:cNvCxnSpPr/>
            <p:nvPr/>
          </p:nvCxnSpPr>
          <p:spPr>
            <a:xfrm>
              <a:off x="336374" y="0"/>
              <a:ext cx="0" cy="685800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!!!Do not delete!!!">
              <a:extLst>
                <a:ext uri="{FF2B5EF4-FFF2-40B4-BE49-F238E27FC236}">
                  <a16:creationId xmlns:a16="http://schemas.microsoft.com/office/drawing/2014/main" id="{820F24CD-36F0-4EC2-AC4E-50549EB9FF5F}"/>
                </a:ext>
              </a:extLst>
            </p:cNvPr>
            <p:cNvCxnSpPr/>
            <p:nvPr/>
          </p:nvCxnSpPr>
          <p:spPr>
            <a:xfrm>
              <a:off x="9579375" y="0"/>
              <a:ext cx="0" cy="685800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!!!Do not delete!!!">
              <a:extLst>
                <a:ext uri="{FF2B5EF4-FFF2-40B4-BE49-F238E27FC236}">
                  <a16:creationId xmlns:a16="http://schemas.microsoft.com/office/drawing/2014/main" id="{AD70C3C7-D741-40EE-9B4C-285FC087E9EC}"/>
                </a:ext>
              </a:extLst>
            </p:cNvPr>
            <p:cNvCxnSpPr/>
            <p:nvPr/>
          </p:nvCxnSpPr>
          <p:spPr>
            <a:xfrm>
              <a:off x="0" y="188913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!!!Do not delete!!!">
              <a:extLst>
                <a:ext uri="{FF2B5EF4-FFF2-40B4-BE49-F238E27FC236}">
                  <a16:creationId xmlns:a16="http://schemas.microsoft.com/office/drawing/2014/main" id="{FB0AC7CA-60A6-479F-9E2E-CF631A41A793}"/>
                </a:ext>
              </a:extLst>
            </p:cNvPr>
            <p:cNvCxnSpPr/>
            <p:nvPr/>
          </p:nvCxnSpPr>
          <p:spPr>
            <a:xfrm>
              <a:off x="0" y="1520825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!!!Do not delete!!!">
              <a:extLst>
                <a:ext uri="{FF2B5EF4-FFF2-40B4-BE49-F238E27FC236}">
                  <a16:creationId xmlns:a16="http://schemas.microsoft.com/office/drawing/2014/main" id="{EC167C7C-C707-4EBF-B667-A14D980428DD}"/>
                </a:ext>
              </a:extLst>
            </p:cNvPr>
            <p:cNvCxnSpPr/>
            <p:nvPr/>
          </p:nvCxnSpPr>
          <p:spPr>
            <a:xfrm>
              <a:off x="0" y="6057900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!!!Do not delete!!!">
              <a:extLst>
                <a:ext uri="{FF2B5EF4-FFF2-40B4-BE49-F238E27FC236}">
                  <a16:creationId xmlns:a16="http://schemas.microsoft.com/office/drawing/2014/main" id="{D1EDC877-D15E-4F62-BE50-80BB887941C4}"/>
                </a:ext>
              </a:extLst>
            </p:cNvPr>
            <p:cNvCxnSpPr/>
            <p:nvPr/>
          </p:nvCxnSpPr>
          <p:spPr>
            <a:xfrm>
              <a:off x="0" y="6708775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!!!Do not delete!!!">
              <a:extLst>
                <a:ext uri="{FF2B5EF4-FFF2-40B4-BE49-F238E27FC236}">
                  <a16:creationId xmlns:a16="http://schemas.microsoft.com/office/drawing/2014/main" id="{200F648D-3C01-4461-92B7-91F98B2D949A}"/>
                </a:ext>
              </a:extLst>
            </p:cNvPr>
            <p:cNvCxnSpPr/>
            <p:nvPr/>
          </p:nvCxnSpPr>
          <p:spPr>
            <a:xfrm>
              <a:off x="0" y="2026509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!!!Do not delete!!!">
              <a:extLst>
                <a:ext uri="{FF2B5EF4-FFF2-40B4-BE49-F238E27FC236}">
                  <a16:creationId xmlns:a16="http://schemas.microsoft.com/office/drawing/2014/main" id="{A76F91A0-DCD2-47F3-93C9-7E0ED6CC660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46965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!!!Do not delete!!!">
              <a:extLst>
                <a:ext uri="{FF2B5EF4-FFF2-40B4-BE49-F238E27FC236}">
                  <a16:creationId xmlns:a16="http://schemas.microsoft.com/office/drawing/2014/main" id="{4045E504-C210-400F-B260-B28B74E144A3}"/>
                </a:ext>
              </a:extLst>
            </p:cNvPr>
            <p:cNvCxnSpPr/>
            <p:nvPr/>
          </p:nvCxnSpPr>
          <p:spPr>
            <a:xfrm>
              <a:off x="0" y="6597650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!!!Do not delete!!!">
              <a:extLst>
                <a:ext uri="{FF2B5EF4-FFF2-40B4-BE49-F238E27FC236}">
                  <a16:creationId xmlns:a16="http://schemas.microsoft.com/office/drawing/2014/main" id="{91B54BB5-7F6E-433A-B8D5-3003A67895DD}"/>
                </a:ext>
              </a:extLst>
            </p:cNvPr>
            <p:cNvCxnSpPr/>
            <p:nvPr/>
          </p:nvCxnSpPr>
          <p:spPr>
            <a:xfrm>
              <a:off x="0" y="6308589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Doc Code" descr="casecode" hidden="1">
            <a:extLst>
              <a:ext uri="{FF2B5EF4-FFF2-40B4-BE49-F238E27FC236}">
                <a16:creationId xmlns:a16="http://schemas.microsoft.com/office/drawing/2014/main" id="{079B4195-1C70-448B-AF93-1767556DC5FC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0534675" y="3366675"/>
            <a:ext cx="2925480" cy="12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900" b="0" smtClean="0"/>
            </a:lvl1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857750" algn="l"/>
              </a:tabLst>
              <a:defRPr/>
            </a:pPr>
            <a:r>
              <a:rPr kumimoji="1" lang="it-IT" sz="900" b="0" kern="1200" noProof="1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rPr>
              <a:t>2025-03_Quantoom_non-confidential presentation_vF.pptx</a:t>
            </a:r>
            <a:endParaRPr kumimoji="1" lang="en-US" sz="900" b="0" kern="1200" noProof="1">
              <a:solidFill>
                <a:schemeClr val="tx2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  <p:sp>
        <p:nvSpPr>
          <p:cNvPr id="91" name="rbStamp_Workinprogress" hidden="1">
            <a:extLst>
              <a:ext uri="{FF2B5EF4-FFF2-40B4-BE49-F238E27FC236}">
                <a16:creationId xmlns:a16="http://schemas.microsoft.com/office/drawing/2014/main" id="{C66C6045-79E8-4FE9-8D4A-B364F3822D94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/>
          <a:p>
            <a:pPr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-US" sz="1000" b="1" noProof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rPr>
              <a:t>Work in progress</a:t>
            </a:r>
          </a:p>
        </p:txBody>
      </p:sp>
      <p:sp>
        <p:nvSpPr>
          <p:cNvPr id="92" name="rbStamp_Draft" hidden="1">
            <a:extLst>
              <a:ext uri="{FF2B5EF4-FFF2-40B4-BE49-F238E27FC236}">
                <a16:creationId xmlns:a16="http://schemas.microsoft.com/office/drawing/2014/main" id="{11EDB1AE-DA29-4624-98A0-C59FC64D242E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000" b="1">
                <a:solidFill>
                  <a:schemeClr val="tx2"/>
                </a:solidFill>
              </a:defRPr>
            </a:lvl1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 noProof="0">
                <a:latin typeface="+mn-lt"/>
                <a:ea typeface="+mn-ea"/>
                <a:cs typeface="+mn-cs"/>
                <a:sym typeface="+mn-lt"/>
              </a:rPr>
              <a:t>Draft</a:t>
            </a:r>
          </a:p>
        </p:txBody>
      </p:sp>
      <p:sp>
        <p:nvSpPr>
          <p:cNvPr id="93" name="rbStamp_Confidential" hidden="1">
            <a:extLst>
              <a:ext uri="{FF2B5EF4-FFF2-40B4-BE49-F238E27FC236}">
                <a16:creationId xmlns:a16="http://schemas.microsoft.com/office/drawing/2014/main" id="{F14AD52F-57A4-412D-A97C-CF5F34E95237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000" b="1">
                <a:solidFill>
                  <a:schemeClr val="lt1"/>
                </a:solidFill>
              </a:defRPr>
            </a:lvl1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 noProof="0">
                <a:latin typeface="+mn-lt"/>
                <a:ea typeface="+mn-ea"/>
                <a:cs typeface="+mn-cs"/>
              </a:rPr>
              <a:t>Confidential</a:t>
            </a:r>
          </a:p>
        </p:txBody>
      </p:sp>
      <p:sp>
        <p:nvSpPr>
          <p:cNvPr id="94" name="rbStamp_StrictlyConfidential" hidden="1">
            <a:extLst>
              <a:ext uri="{FF2B5EF4-FFF2-40B4-BE49-F238E27FC236}">
                <a16:creationId xmlns:a16="http://schemas.microsoft.com/office/drawing/2014/main" id="{7BB3DB10-53D3-444E-9CF1-CB56B0E98685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lvl="0" algn="ctr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000" b="1">
                <a:solidFill>
                  <a:schemeClr val="lt1"/>
                </a:solidFill>
              </a:defRPr>
            </a:lvl1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 noProof="0">
                <a:latin typeface="+mn-lt"/>
                <a:ea typeface="+mn-ea"/>
                <a:cs typeface="+mn-cs"/>
                <a:sym typeface="+mn-lt"/>
              </a:rPr>
              <a:t>Strictly Confidential</a:t>
            </a:r>
          </a:p>
        </p:txBody>
      </p:sp>
      <p:sp>
        <p:nvSpPr>
          <p:cNvPr id="95" name="Source" hidden="1">
            <a:extLst>
              <a:ext uri="{FF2B5EF4-FFF2-40B4-BE49-F238E27FC236}">
                <a16:creationId xmlns:a16="http://schemas.microsoft.com/office/drawing/2014/main" id="{445CC58A-1243-42D6-A1B6-FB0D7A4FC71D}"/>
              </a:ext>
            </a:extLst>
          </p:cNvPr>
          <p:cNvSpPr txBox="1"/>
          <p:nvPr/>
        </p:nvSpPr>
        <p:spPr>
          <a:xfrm>
            <a:off x="413998" y="6670674"/>
            <a:ext cx="8204921" cy="1260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b" anchorCtr="0">
            <a:spAutoFit/>
          </a:bodyPr>
          <a:lstStyle/>
          <a:p>
            <a: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tabLst>
                <a:tab pos="4857750" algn="l"/>
              </a:tabLst>
            </a:pPr>
            <a:r>
              <a:rPr kumimoji="1" lang="en-US" sz="900" b="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rPr>
              <a:t>Source: xxx</a:t>
            </a:r>
          </a:p>
        </p:txBody>
      </p:sp>
      <p:sp>
        <p:nvSpPr>
          <p:cNvPr id="96" name="Notes" hidden="1">
            <a:extLst>
              <a:ext uri="{FF2B5EF4-FFF2-40B4-BE49-F238E27FC236}">
                <a16:creationId xmlns:a16="http://schemas.microsoft.com/office/drawing/2014/main" id="{D43DECA5-3A20-428A-A421-34FAC1B0C7D2}"/>
              </a:ext>
            </a:extLst>
          </p:cNvPr>
          <p:cNvSpPr txBox="1"/>
          <p:nvPr/>
        </p:nvSpPr>
        <p:spPr>
          <a:xfrm>
            <a:off x="414000" y="6463613"/>
            <a:ext cx="8202947" cy="1246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b" anchorCtr="0">
            <a:spAutoFit/>
          </a:bodyPr>
          <a:lstStyle/>
          <a:p>
            <a:pPr lvl="0" algn="l" rtl="0" fontAlgn="base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900" b="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rPr>
              <a:t>1) xxx</a:t>
            </a:r>
          </a:p>
        </p:txBody>
      </p:sp>
      <p:grpSp>
        <p:nvGrpSpPr>
          <p:cNvPr id="38" name="Legend" hidden="1">
            <a:extLst>
              <a:ext uri="{FF2B5EF4-FFF2-40B4-BE49-F238E27FC236}">
                <a16:creationId xmlns:a16="http://schemas.microsoft.com/office/drawing/2014/main" id="{51C4F87E-4F92-4682-A290-DD1A9A26D40A}"/>
              </a:ext>
            </a:extLst>
          </p:cNvPr>
          <p:cNvGrpSpPr/>
          <p:nvPr/>
        </p:nvGrpSpPr>
        <p:grpSpPr>
          <a:xfrm>
            <a:off x="407988" y="6169422"/>
            <a:ext cx="567223" cy="138499"/>
            <a:chOff x="738189" y="6188110"/>
            <a:chExt cx="460929" cy="138499"/>
          </a:xfrm>
        </p:grpSpPr>
        <p:sp>
          <p:nvSpPr>
            <p:cNvPr id="39" name="LegendIcon">
              <a:extLst>
                <a:ext uri="{FF2B5EF4-FFF2-40B4-BE49-F238E27FC236}">
                  <a16:creationId xmlns:a16="http://schemas.microsoft.com/office/drawing/2014/main" id="{C02839F7-BEF6-43D0-9CCA-56C1AF60CE51}"/>
                </a:ext>
              </a:extLst>
            </p:cNvPr>
            <p:cNvSpPr/>
            <p:nvPr/>
          </p:nvSpPr>
          <p:spPr>
            <a:xfrm>
              <a:off x="738189" y="6188959"/>
              <a:ext cx="111165" cy="136800"/>
            </a:xfrm>
            <a:prstGeom prst="rect">
              <a:avLst/>
            </a:prstGeom>
            <a:solidFill>
              <a:schemeClr val="bg2"/>
            </a:solidFill>
            <a:ln w="63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>
                <a:lnSpc>
                  <a:spcPct val="90000"/>
                </a:lnSpc>
                <a:spcBef>
                  <a:spcPts val="400"/>
                </a:spcBef>
                <a:buSzPct val="100000"/>
              </a:pPr>
              <a:endParaRPr lang="en-US" b="0">
                <a:latin typeface="+mn-lt"/>
                <a:sym typeface="+mn-lt"/>
              </a:endParaRPr>
            </a:p>
          </p:txBody>
        </p:sp>
        <p:sp>
          <p:nvSpPr>
            <p:cNvPr id="40" name="LegendText">
              <a:extLst>
                <a:ext uri="{FF2B5EF4-FFF2-40B4-BE49-F238E27FC236}">
                  <a16:creationId xmlns:a16="http://schemas.microsoft.com/office/drawing/2014/main" id="{1F99239D-D63B-4C75-B997-FE21114E474F}"/>
                </a:ext>
              </a:extLst>
            </p:cNvPr>
            <p:cNvSpPr txBox="1"/>
            <p:nvPr/>
          </p:nvSpPr>
          <p:spPr>
            <a:xfrm>
              <a:off x="891702" y="6188110"/>
              <a:ext cx="307416" cy="13849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none" lIns="0" tIns="0" rIns="0" bIns="0" rtlCol="0" anchor="ctr" anchorCtr="0">
              <a:spAutoFit/>
            </a:bodyPr>
            <a:lstStyle>
              <a:defPPr>
                <a:defRPr lang="en-EN"/>
              </a:defPPr>
              <a:lvl1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Tx/>
                <a:buNone/>
                <a:tabLst/>
                <a:defRPr kumimoji="0" sz="8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+mn-lt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Tx/>
                <a:buNone/>
                <a:tabLst/>
              </a:pPr>
              <a:r>
                <a:rPr kumimoji="0" lang="en-US" sz="1000" b="0" i="0" u="none" strike="noStrike" kern="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+mn-lt"/>
                </a:rPr>
                <a:t>Legend</a:t>
              </a:r>
            </a:p>
          </p:txBody>
        </p:sp>
      </p:grpSp>
      <p:sp>
        <p:nvSpPr>
          <p:cNvPr id="36" name="Numbered_list" hidden="1">
            <a:extLst>
              <a:ext uri="{FF2B5EF4-FFF2-40B4-BE49-F238E27FC236}">
                <a16:creationId xmlns:a16="http://schemas.microsoft.com/office/drawing/2014/main" id="{F41969E9-B926-44AC-B230-F678D2D0C021}"/>
              </a:ext>
            </a:extLst>
          </p:cNvPr>
          <p:cNvSpPr txBox="1">
            <a:spLocks/>
          </p:cNvSpPr>
          <p:nvPr/>
        </p:nvSpPr>
        <p:spPr>
          <a:xfrm>
            <a:off x="2206265" y="2024063"/>
            <a:ext cx="1786275" cy="81868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0" marR="0" lvl="0" indent="-45720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sz="1200" b="1" kern="1200">
                <a:solidFill>
                  <a:schemeClr val="tx1"/>
                </a:solidFill>
                <a:latin typeface="+mn-lt" charset="0"/>
                <a:ea typeface="+mn-ea"/>
                <a:cs typeface="+mn-cs"/>
                <a:sym typeface="+mn-lt"/>
              </a:rPr>
              <a:t>12 Point Text: Level 0</a:t>
            </a:r>
          </a:p>
          <a:p>
            <a:pPr marL="266700" lvl="1" indent="-266700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j-lt"/>
              <a:buAutoNum type="arabicPeriod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1</a:t>
            </a:r>
          </a:p>
          <a:p>
            <a:pPr marL="539750" lvl="2" indent="-273050">
              <a:lnSpc>
                <a:spcPct val="90000"/>
              </a:lnSpc>
              <a:spcBef>
                <a:spcPts val="400"/>
              </a:spcBef>
              <a:buSzPct val="100000"/>
              <a:buFont typeface="+mj-lt"/>
              <a:buAutoNum type="alphaLcPeriod"/>
            </a:pPr>
            <a:r>
              <a:rPr lang="en-US" b="0">
                <a:latin typeface="+mn-lt"/>
                <a:sym typeface="+mn-lt"/>
              </a:rPr>
              <a:t>Level 2</a:t>
            </a:r>
          </a:p>
          <a:p>
            <a:pPr marL="806450" lvl="3" indent="-273050">
              <a:lnSpc>
                <a:spcPct val="90000"/>
              </a:lnSpc>
              <a:spcBef>
                <a:spcPts val="400"/>
              </a:spcBef>
              <a:buSzPct val="100000"/>
              <a:buFont typeface="+mj-lt"/>
              <a:buAutoNum type="romanLcPeriod"/>
            </a:pPr>
            <a:r>
              <a:rPr lang="en-US" b="0">
                <a:latin typeface="+mn-lt"/>
                <a:sym typeface="+mn-lt"/>
              </a:rPr>
              <a:t>Level 3</a:t>
            </a:r>
          </a:p>
        </p:txBody>
      </p:sp>
      <p:sp>
        <p:nvSpPr>
          <p:cNvPr id="100" name="Formatted_text" hidden="1">
            <a:extLst>
              <a:ext uri="{FF2B5EF4-FFF2-40B4-BE49-F238E27FC236}">
                <a16:creationId xmlns:a16="http://schemas.microsoft.com/office/drawing/2014/main" id="{7AE3CD85-7E33-44B7-A28D-DD66CB547413}"/>
              </a:ext>
            </a:extLst>
          </p:cNvPr>
          <p:cNvSpPr txBox="1">
            <a:spLocks/>
          </p:cNvSpPr>
          <p:nvPr/>
        </p:nvSpPr>
        <p:spPr>
          <a:xfrm>
            <a:off x="419990" y="2024063"/>
            <a:ext cx="1786275" cy="81868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1200" b="1">
                <a:latin typeface="+mn-lt"/>
                <a:ea typeface="+mn-ea"/>
                <a:cs typeface="+mn-cs"/>
                <a:sym typeface="+mn-lt"/>
              </a:rPr>
              <a:t>12 Point Text: Level 0</a:t>
            </a:r>
          </a:p>
          <a:p>
            <a:pPr marL="125293" lvl="1" indent="-125293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n-lt" panose="020B0604020202020204" pitchFamily="34" charset="0"/>
              <a:buChar char="•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1</a:t>
            </a:r>
          </a:p>
          <a:p>
            <a:pPr marL="238555" lvl="2" indent="-115716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n-lt" panose="020B0606020202030204" pitchFamily="34" charset="0"/>
              <a:buChar char="–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2</a:t>
            </a:r>
          </a:p>
          <a:p>
            <a:pPr marL="345371" lvl="3" indent="-99695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n-lt" panose="020B0606020202030204" pitchFamily="34" charset="0"/>
              <a:buChar char="-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3</a:t>
            </a:r>
          </a:p>
        </p:txBody>
      </p:sp>
      <p:sp>
        <p:nvSpPr>
          <p:cNvPr id="101" name="Subtitle" hidden="1">
            <a:extLst>
              <a:ext uri="{FF2B5EF4-FFF2-40B4-BE49-F238E27FC236}">
                <a16:creationId xmlns:a16="http://schemas.microsoft.com/office/drawing/2014/main" id="{34BCF124-0768-41D8-AEA3-2F2BA072C028}"/>
              </a:ext>
            </a:extLst>
          </p:cNvPr>
          <p:cNvSpPr txBox="1">
            <a:spLocks/>
          </p:cNvSpPr>
          <p:nvPr/>
        </p:nvSpPr>
        <p:spPr>
          <a:xfrm>
            <a:off x="414000" y="1536062"/>
            <a:ext cx="11376025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EN"/>
            </a:defPPr>
            <a:lvl1pPr marL="0" lvl="0" indent="0" defTabSz="914400" eaLnBrk="1" latinLnBrk="0" hangingPunct="1">
              <a:lnSpc>
                <a:spcPct val="90000"/>
              </a:lnSpc>
              <a:buClr>
                <a:schemeClr val="tx1"/>
              </a:buClr>
              <a:buSzPct val="100000"/>
              <a:buFont typeface="+mn-lt" pitchFamily="34" charset="0"/>
              <a:buNone/>
              <a:defRPr sz="1800" b="0" i="0" baseline="0">
                <a:solidFill>
                  <a:schemeClr val="tx2"/>
                </a:solidFill>
                <a:latin typeface="+mn-lt"/>
              </a:defRPr>
            </a:lvl1pPr>
            <a:lvl2pPr marL="230400" indent="-230400" defTabSz="914400" eaLnBrk="1" latinLnBrk="0" hangingPunct="1">
              <a:lnSpc>
                <a:spcPct val="90000"/>
              </a:lnSpc>
              <a:spcBef>
                <a:spcPts val="1200"/>
              </a:spcBef>
              <a:buClrTx/>
              <a:buFont typeface="+mn-lt" panose="020B0604020202020204" pitchFamily="34" charset="0"/>
              <a:buChar char="•"/>
              <a:defRPr sz="1800" b="0">
                <a:latin typeface="+mn-lt"/>
              </a:defRPr>
            </a:lvl2pPr>
            <a:lvl3pPr marL="482400" indent="-234000" defTabSz="914400" eaLnBrk="1" latinLnBrk="0" hangingPunct="1">
              <a:lnSpc>
                <a:spcPct val="90000"/>
              </a:lnSpc>
              <a:spcBef>
                <a:spcPts val="400"/>
              </a:spcBef>
              <a:buClrTx/>
              <a:buFont typeface="+mn-lt" pitchFamily="34" charset="0"/>
              <a:buChar char="–"/>
              <a:defRPr sz="1800" b="0">
                <a:latin typeface="+mn-lt"/>
              </a:defRPr>
            </a:lvl3pPr>
            <a:lvl4pPr marL="698400" indent="-201600" defTabSz="914400" eaLnBrk="1" latinLnBrk="0" hangingPunct="1">
              <a:lnSpc>
                <a:spcPct val="90000"/>
              </a:lnSpc>
              <a:spcBef>
                <a:spcPts val="200"/>
              </a:spcBef>
              <a:buClrTx/>
              <a:buFont typeface="+mn-lt" pitchFamily="34" charset="0"/>
              <a:buChar char="-"/>
              <a:defRPr sz="1800" b="0">
                <a:latin typeface="+mn-lt"/>
              </a:defRPr>
            </a:lvl4pPr>
            <a:lvl5pPr marL="698400" indent="0" defTabSz="914400" eaLnBrk="1" latinLnBrk="0" hangingPunct="1">
              <a:lnSpc>
                <a:spcPct val="93000"/>
              </a:lnSpc>
              <a:spcBef>
                <a:spcPts val="0"/>
              </a:spcBef>
              <a:buFont typeface="+mn-lt" pitchFamily="34" charset="0"/>
              <a:buNone/>
              <a:defRPr sz="1700">
                <a:latin typeface="+mn-lt" pitchFamily="34" charset="0"/>
              </a:defRPr>
            </a:lvl5pPr>
            <a:lvl6pPr marL="25146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9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schemeClr val="accent1"/>
                </a:solidFill>
                <a:latin typeface="+mn-lt"/>
                <a:ea typeface="+mn-ea"/>
                <a:cs typeface="+mn-cs"/>
                <a:sym typeface="+mn-lt"/>
              </a:rPr>
              <a:t>Subtitle</a:t>
            </a:r>
          </a:p>
        </p:txBody>
      </p:sp>
      <p:sp>
        <p:nvSpPr>
          <p:cNvPr id="103" name="RbLabel" hidden="1">
            <a:extLst>
              <a:ext uri="{FF2B5EF4-FFF2-40B4-BE49-F238E27FC236}">
                <a16:creationId xmlns:a16="http://schemas.microsoft.com/office/drawing/2014/main" id="{F45A98C1-499A-48CD-97B6-BB1912E03D00}"/>
              </a:ext>
            </a:extLst>
          </p:cNvPr>
          <p:cNvSpPr txBox="1">
            <a:spLocks/>
          </p:cNvSpPr>
          <p:nvPr/>
        </p:nvSpPr>
        <p:spPr>
          <a:xfrm>
            <a:off x="11438802" y="191310"/>
            <a:ext cx="345214" cy="211203"/>
          </a:xfrm>
          <a:prstGeom prst="rect">
            <a:avLst/>
          </a:prstGeom>
          <a:solidFill>
            <a:schemeClr val="tx1"/>
          </a:solidFill>
          <a:ln w="6350" cmpd="sng">
            <a:noFill/>
          </a:ln>
        </p:spPr>
        <p:txBody>
          <a:bodyPr vert="horz" wrap="none" lIns="36000" tIns="36000" rIns="36000" bIns="36000" rtlCol="0" anchor="ctr" anchorCtr="1">
            <a:spAutoFit/>
          </a:bodyPr>
          <a:lstStyle>
            <a:defPPr>
              <a:defRPr lang="en-EN"/>
            </a:defPPr>
            <a:lvl1pPr marL="0" indent="0" algn="r" defTabSz="914400" eaLnBrk="1" latinLnBrk="0" hangingPunct="1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+mn-lt" pitchFamily="34" charset="0"/>
              <a:buNone/>
              <a:defRPr sz="1200" b="0" i="0" baseline="0">
                <a:solidFill>
                  <a:schemeClr val="tx2"/>
                </a:solidFill>
                <a:latin typeface="+mn-lt"/>
              </a:defRPr>
            </a:lvl1pPr>
            <a:lvl2pPr marL="230400" indent="-230400" defTabSz="914400" eaLnBrk="1" latinLnBrk="0" hangingPunct="1">
              <a:lnSpc>
                <a:spcPct val="90000"/>
              </a:lnSpc>
              <a:spcBef>
                <a:spcPts val="1200"/>
              </a:spcBef>
              <a:buClrTx/>
              <a:buFont typeface="+mn-lt" pitchFamily="34" charset="0"/>
              <a:buChar char="&gt;"/>
              <a:defRPr sz="1800" b="0">
                <a:latin typeface="+mn-lt"/>
              </a:defRPr>
            </a:lvl2pPr>
            <a:lvl3pPr marL="482400" indent="-234000" defTabSz="914400" eaLnBrk="1" latinLnBrk="0" hangingPunct="1">
              <a:lnSpc>
                <a:spcPct val="90000"/>
              </a:lnSpc>
              <a:spcBef>
                <a:spcPts val="400"/>
              </a:spcBef>
              <a:buClrTx/>
              <a:buFont typeface="+mn-lt" pitchFamily="34" charset="0"/>
              <a:buChar char="–"/>
              <a:defRPr sz="1800" b="0">
                <a:latin typeface="+mn-lt"/>
              </a:defRPr>
            </a:lvl3pPr>
            <a:lvl4pPr marL="698400" indent="-201600" defTabSz="914400" eaLnBrk="1" latinLnBrk="0" hangingPunct="1">
              <a:lnSpc>
                <a:spcPct val="90000"/>
              </a:lnSpc>
              <a:spcBef>
                <a:spcPts val="200"/>
              </a:spcBef>
              <a:buClrTx/>
              <a:buFont typeface="+mn-lt" pitchFamily="34" charset="0"/>
              <a:buChar char="-"/>
              <a:defRPr sz="1800" b="0">
                <a:latin typeface="+mn-lt"/>
              </a:defRPr>
            </a:lvl4pPr>
            <a:lvl5pPr marL="698400" indent="0" defTabSz="914400" eaLnBrk="1" latinLnBrk="0" hangingPunct="1">
              <a:lnSpc>
                <a:spcPct val="93000"/>
              </a:lnSpc>
              <a:spcBef>
                <a:spcPts val="0"/>
              </a:spcBef>
              <a:buFont typeface="+mn-lt" pitchFamily="34" charset="0"/>
              <a:buNone/>
              <a:defRPr sz="1700">
                <a:latin typeface="+mn-lt" pitchFamily="34" charset="0"/>
              </a:defRPr>
            </a:lvl5pPr>
            <a:lvl6pPr marL="25146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9pPr>
          </a:lstStyle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en-US" sz="1000" b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Label</a:t>
            </a:r>
          </a:p>
        </p:txBody>
      </p:sp>
      <p:sp>
        <p:nvSpPr>
          <p:cNvPr id="104" name="RbSticker" hidden="1">
            <a:extLst>
              <a:ext uri="{FF2B5EF4-FFF2-40B4-BE49-F238E27FC236}">
                <a16:creationId xmlns:a16="http://schemas.microsoft.com/office/drawing/2014/main" id="{67402F6F-080E-45D4-A6D3-18A229478056}"/>
              </a:ext>
            </a:extLst>
          </p:cNvPr>
          <p:cNvSpPr txBox="1"/>
          <p:nvPr/>
        </p:nvSpPr>
        <p:spPr>
          <a:xfrm>
            <a:off x="713030" y="230062"/>
            <a:ext cx="363882" cy="138499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lumMod val="100000"/>
                  </a:scrgbClr>
                </a:solidFill>
              </a14:hiddenFill>
            </a:ext>
          </a:extLst>
        </p:spPr>
        <p:txBody>
          <a:bodyPr vert="horz" wrap="none" lIns="0" tIns="0" rIns="0" bIns="0" rtlCol="0" anchor="ctr">
            <a:spAutoFit/>
          </a:bodyPr>
          <a:lstStyle/>
          <a:p>
            <a:pPr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-US" sz="1000" b="1">
                <a:latin typeface="+mn-lt"/>
                <a:ea typeface="+mn-ea"/>
                <a:cs typeface="+mn-cs"/>
                <a:sym typeface="+mn-lt"/>
              </a:rPr>
              <a:t>Sticker</a:t>
            </a:r>
          </a:p>
        </p:txBody>
      </p:sp>
      <p:sp>
        <p:nvSpPr>
          <p:cNvPr id="105" name="RbNavigator" hidden="1">
            <a:extLst>
              <a:ext uri="{FF2B5EF4-FFF2-40B4-BE49-F238E27FC236}">
                <a16:creationId xmlns:a16="http://schemas.microsoft.com/office/drawing/2014/main" id="{5D78508A-44F5-4BD8-963A-150E19EF6ABE}"/>
              </a:ext>
            </a:extLst>
          </p:cNvPr>
          <p:cNvSpPr txBox="1">
            <a:spLocks/>
          </p:cNvSpPr>
          <p:nvPr/>
        </p:nvSpPr>
        <p:spPr>
          <a:xfrm>
            <a:off x="415925" y="191310"/>
            <a:ext cx="216000" cy="216000"/>
          </a:xfrm>
          <a:prstGeom prst="ellipse">
            <a:avLst/>
          </a:prstGeom>
          <a:solidFill>
            <a:schemeClr val="tx1"/>
          </a:solidFill>
          <a:ln w="6350"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pPr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kumimoji="1" lang="en-US" sz="1000" b="1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1</a:t>
            </a:r>
          </a:p>
        </p:txBody>
      </p:sp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07988" y="553166"/>
            <a:ext cx="11370011" cy="720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noProof="0" err="1"/>
              <a:t>Modifiez</a:t>
            </a:r>
            <a:r>
              <a:rPr lang="en-US" noProof="0"/>
              <a:t> le style du </a:t>
            </a:r>
            <a:r>
              <a:rPr lang="en-US" noProof="0" err="1"/>
              <a:t>titre</a:t>
            </a:r>
            <a:endParaRPr lang="en-US" noProof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DA54FA33-269E-4B45-8092-B7DD40EE0684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D25DF7FF-D6DE-467A-A1B8-C558C4B8A163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8E3854B1-15FF-4CDE-B302-E279EBC76F7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DBEC8566-A64A-4EC9-A588-5C385210A399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B3B21429-5F61-4577-BFDC-D3FBEF801CC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84796077-AAA4-467D-8B7E-15D9FADFB80A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F18D09D3-FBCC-4B08-A4EB-8B65D1D99657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4F958C-54FB-4907-B141-022E41EC6ACC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142ED95B-0F29-42C8-A41B-F3516E3A6EBB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78A00321-AD7E-40C2-BB60-9A3FDF93F6D7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48" name="Slide Number">
            <a:extLst>
              <a:ext uri="{FF2B5EF4-FFF2-40B4-BE49-F238E27FC236}">
                <a16:creationId xmlns:a16="http://schemas.microsoft.com/office/drawing/2014/main" id="{A083FFF6-722B-48FE-B24C-4F041F840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02317" y="6473712"/>
            <a:ext cx="222708" cy="12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EN"/>
            </a:defPPr>
            <a:lvl1pPr marL="0" marR="0" lvl="0" indent="0" defTabSz="914400" eaLnBrk="1" latinLnBrk="0" hangingPunct="1">
              <a:lnSpc>
                <a:spcPct val="90000"/>
              </a:lnSpc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+mn-lt"/>
              </a:defRPr>
            </a:lvl1pPr>
          </a:lstStyle>
          <a:p>
            <a:pPr lvl="0" algn="r" rtl="0"/>
            <a:fld id="{7AA7B471-74A3-4F5F-8955-6C99E2375CAC}" type="slidenum">
              <a:rPr lang="en-US" sz="900" noProof="1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rPr>
              <a:pPr lvl="0" algn="r" rtl="0"/>
              <a:t>‹#›</a:t>
            </a:fld>
            <a:endParaRPr lang="en-US" sz="900" noProof="1">
              <a:solidFill>
                <a:schemeClr val="tx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6820883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083" r:id="rId1"/>
    <p:sldLayoutId id="2147484084" r:id="rId2"/>
    <p:sldLayoutId id="2147484085" r:id="rId3"/>
    <p:sldLayoutId id="2147484086" r:id="rId4"/>
    <p:sldLayoutId id="2147484087" r:id="rId5"/>
    <p:sldLayoutId id="2147484088" r:id="rId6"/>
    <p:sldLayoutId id="2147484089" r:id="rId7"/>
    <p:sldLayoutId id="2147484090" r:id="rId8"/>
    <p:sldLayoutId id="2147484091" r:id="rId9"/>
    <p:sldLayoutId id="2147484092" r:id="rId10"/>
    <p:sldLayoutId id="2147484093" r:id="rId11"/>
    <p:sldLayoutId id="2147484094" r:id="rId12"/>
    <p:sldLayoutId id="2147484095" r:id="rId13"/>
    <p:sldLayoutId id="2147484096" r:id="rId14"/>
    <p:sldLayoutId id="2147484097" r:id="rId15"/>
    <p:sldLayoutId id="2147484098" r:id="rId16"/>
    <p:sldLayoutId id="2147484099" r:id="rId17"/>
    <p:sldLayoutId id="2147484100" r:id="rId18"/>
  </p:sldLayoutIdLst>
  <p:txStyles>
    <p:titleStyle>
      <a:lvl1pPr algn="l" defTabSz="1125444" rtl="0" eaLnBrk="1" latinLnBrk="0" hangingPunct="1">
        <a:lnSpc>
          <a:spcPct val="90000"/>
        </a:lnSpc>
        <a:spcBef>
          <a:spcPct val="0"/>
        </a:spcBef>
        <a:buNone/>
        <a:defRPr lang="en-US" sz="2600" b="1" kern="1200" baseline="0" dirty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  <a:sym typeface="+mn-lt"/>
        </a:defRPr>
      </a:lvl1pPr>
    </p:titleStyle>
    <p:bodyStyle>
      <a:lvl1pPr marL="0" indent="0" algn="l" defTabSz="1125444" rtl="0" eaLnBrk="1" latinLnBrk="0" hangingPunct="1">
        <a:lnSpc>
          <a:spcPct val="90000"/>
        </a:lnSpc>
        <a:spcBef>
          <a:spcPts val="0"/>
        </a:spcBef>
        <a:buFont typeface="Arial Narrow" pitchFamily="34" charset="0"/>
        <a:buNone/>
        <a:defRPr lang="en-US" sz="1800" b="0" i="0" kern="1200" baseline="0" dirty="0" smtClean="0">
          <a:solidFill>
            <a:schemeClr val="tx1"/>
          </a:solidFill>
          <a:latin typeface="+mj-lt"/>
          <a:ea typeface="+mn-ea"/>
          <a:cs typeface="+mn-cs"/>
          <a:sym typeface="+mn-lt"/>
        </a:defRPr>
      </a:lvl1pPr>
      <a:lvl2pPr marL="283576" indent="-283576" algn="l" defTabSz="1125444" rtl="0" eaLnBrk="1" latinLnBrk="0" hangingPunct="1">
        <a:lnSpc>
          <a:spcPct val="90000"/>
        </a:lnSpc>
        <a:spcBef>
          <a:spcPts val="1477"/>
        </a:spcBef>
        <a:buFont typeface="Arial Narrow" pitchFamily="34" charset="0"/>
        <a:buChar char="&gt;"/>
        <a:defRPr lang="en-US" sz="1800" b="0" i="0" kern="1200" baseline="0" dirty="0" smtClean="0">
          <a:solidFill>
            <a:schemeClr val="tx1"/>
          </a:solidFill>
          <a:latin typeface="+mj-lt"/>
          <a:ea typeface="+mn-ea"/>
          <a:cs typeface="+mn-cs"/>
          <a:sym typeface="+mn-lt"/>
        </a:defRPr>
      </a:lvl2pPr>
      <a:lvl3pPr marL="593738" indent="-288007" algn="l" defTabSz="1125444" rtl="0" eaLnBrk="1" latinLnBrk="0" hangingPunct="1">
        <a:lnSpc>
          <a:spcPct val="90000"/>
        </a:lnSpc>
        <a:spcBef>
          <a:spcPts val="492"/>
        </a:spcBef>
        <a:buFont typeface="Arial Narrow" pitchFamily="34" charset="0"/>
        <a:buChar char="–"/>
        <a:defRPr lang="en-US" sz="1800" b="0" i="0" kern="1200" baseline="0" dirty="0" smtClean="0">
          <a:solidFill>
            <a:schemeClr val="tx1"/>
          </a:solidFill>
          <a:latin typeface="+mj-lt"/>
          <a:ea typeface="+mn-ea"/>
          <a:cs typeface="+mn-cs"/>
          <a:sym typeface="+mn-lt"/>
        </a:defRPr>
      </a:lvl3pPr>
      <a:lvl4pPr marL="859591" indent="-248129" algn="l" defTabSz="1125444" rtl="0" eaLnBrk="1" latinLnBrk="0" hangingPunct="1">
        <a:lnSpc>
          <a:spcPct val="90000"/>
        </a:lnSpc>
        <a:spcBef>
          <a:spcPts val="246"/>
        </a:spcBef>
        <a:buFont typeface="Arial Narrow" pitchFamily="34" charset="0"/>
        <a:buChar char="-"/>
        <a:defRPr lang="en-US" sz="1800" b="0" i="0" kern="1200" baseline="0" dirty="0">
          <a:solidFill>
            <a:schemeClr val="tx1"/>
          </a:solidFill>
          <a:latin typeface="+mj-lt"/>
          <a:ea typeface="+mn-ea"/>
          <a:cs typeface="+mn-cs"/>
          <a:sym typeface="+mn-lt"/>
        </a:defRPr>
      </a:lvl4pPr>
      <a:lvl5pPr marL="859591" indent="0" algn="l" defTabSz="1125444" rtl="0" eaLnBrk="1" latinLnBrk="0" hangingPunct="1">
        <a:lnSpc>
          <a:spcPct val="93000"/>
        </a:lnSpc>
        <a:spcBef>
          <a:spcPts val="0"/>
        </a:spcBef>
        <a:buFont typeface="Arial Narrow" pitchFamily="34" charset="0"/>
        <a:buNone/>
        <a:defRPr sz="2092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3094970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6pPr>
      <a:lvl7pPr marL="3657691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7pPr>
      <a:lvl8pPr marL="4220413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8pPr>
      <a:lvl9pPr marL="4783135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7">
          <p15:clr>
            <a:srgbClr val="F26B43"/>
          </p15:clr>
        </p15:guide>
        <p15:guide id="2" pos="7423">
          <p15:clr>
            <a:srgbClr val="F26B43"/>
          </p15:clr>
        </p15:guide>
      </p15:sldGuideLst>
    </p:ext>
  </p:extLst>
</p:sldMaster>
</file>

<file path=ppt/slideMasters/slideMaster7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!!!Do not delete this th-style object!!!!" hidden="1"/>
          <p:cNvGraphicFramePr>
            <a:graphicFrameLocks noChangeAspect="1"/>
          </p:cNvGraphicFramePr>
          <p:nvPr>
            <p:custDataLst>
              <p:tags r:id="rId39"/>
            </p:custDataLst>
            <p:extLst>
              <p:ext uri="{D42A27DB-BD31-4B8C-83A1-F6EECF244321}">
                <p14:modId xmlns:p14="http://schemas.microsoft.com/office/powerpoint/2010/main" val="492362560"/>
              </p:ext>
            </p:extLst>
          </p:nvPr>
        </p:nvGraphicFramePr>
        <p:xfrm>
          <a:off x="1956" y="1591"/>
          <a:ext cx="1953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0" imgW="270" imgH="270" progId="TCLayout.ActiveDocument.1">
                  <p:embed/>
                </p:oleObj>
              </mc:Choice>
              <mc:Fallback>
                <p:oleObj name="think-cell Slide" r:id="rId40" imgW="270" imgH="270" progId="TCLayout.ActiveDocument.1">
                  <p:embed/>
                  <p:pic>
                    <p:nvPicPr>
                      <p:cNvPr id="4" name="!!!Do not delete this th-style object!!!!" hidden="1"/>
                      <p:cNvPicPr/>
                      <p:nvPr/>
                    </p:nvPicPr>
                    <p:blipFill>
                      <a:blip r:embed="rId41"/>
                      <a:stretch>
                        <a:fillRect/>
                      </a:stretch>
                    </p:blipFill>
                    <p:spPr>
                      <a:xfrm>
                        <a:off x="1956" y="1591"/>
                        <a:ext cx="1953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grpSp>
        <p:nvGrpSpPr>
          <p:cNvPr id="106" name="Drawing grid" hidden="1">
            <a:extLst>
              <a:ext uri="{FF2B5EF4-FFF2-40B4-BE49-F238E27FC236}">
                <a16:creationId xmlns:a16="http://schemas.microsoft.com/office/drawing/2014/main" id="{EC83C5FD-5404-4739-956A-4F6E1151BE98}"/>
              </a:ext>
            </a:extLst>
          </p:cNvPr>
          <p:cNvGrpSpPr/>
          <p:nvPr/>
        </p:nvGrpSpPr>
        <p:grpSpPr>
          <a:xfrm>
            <a:off x="0" y="0"/>
            <a:ext cx="12192000" cy="6858000"/>
            <a:chOff x="0" y="0"/>
            <a:chExt cx="9906000" cy="6858000"/>
          </a:xfrm>
        </p:grpSpPr>
        <p:cxnSp>
          <p:nvCxnSpPr>
            <p:cNvPr id="107" name="!!!Do not delete!!!">
              <a:extLst>
                <a:ext uri="{FF2B5EF4-FFF2-40B4-BE49-F238E27FC236}">
                  <a16:creationId xmlns:a16="http://schemas.microsoft.com/office/drawing/2014/main" id="{29F04266-21D1-4914-93A6-1768AD499CA7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400489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8" name="!!!Do not delete!!!">
              <a:extLst>
                <a:ext uri="{FF2B5EF4-FFF2-40B4-BE49-F238E27FC236}">
                  <a16:creationId xmlns:a16="http://schemas.microsoft.com/office/drawing/2014/main" id="{C2DD0F62-4D22-46C9-A56C-4DEDD5153A96}"/>
                </a:ext>
              </a:extLst>
            </p:cNvPr>
            <p:cNvCxnSpPr/>
            <p:nvPr/>
          </p:nvCxnSpPr>
          <p:spPr>
            <a:xfrm>
              <a:off x="336374" y="0"/>
              <a:ext cx="0" cy="685800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09" name="!!!Do not delete!!!">
              <a:extLst>
                <a:ext uri="{FF2B5EF4-FFF2-40B4-BE49-F238E27FC236}">
                  <a16:creationId xmlns:a16="http://schemas.microsoft.com/office/drawing/2014/main" id="{820F24CD-36F0-4EC2-AC4E-50549EB9FF5F}"/>
                </a:ext>
              </a:extLst>
            </p:cNvPr>
            <p:cNvCxnSpPr/>
            <p:nvPr/>
          </p:nvCxnSpPr>
          <p:spPr>
            <a:xfrm>
              <a:off x="9579375" y="0"/>
              <a:ext cx="0" cy="685800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!!!Do not delete!!!">
              <a:extLst>
                <a:ext uri="{FF2B5EF4-FFF2-40B4-BE49-F238E27FC236}">
                  <a16:creationId xmlns:a16="http://schemas.microsoft.com/office/drawing/2014/main" id="{AD70C3C7-D741-40EE-9B4C-285FC087E9EC}"/>
                </a:ext>
              </a:extLst>
            </p:cNvPr>
            <p:cNvCxnSpPr/>
            <p:nvPr/>
          </p:nvCxnSpPr>
          <p:spPr>
            <a:xfrm>
              <a:off x="0" y="188913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1" name="!!!Do not delete!!!">
              <a:extLst>
                <a:ext uri="{FF2B5EF4-FFF2-40B4-BE49-F238E27FC236}">
                  <a16:creationId xmlns:a16="http://schemas.microsoft.com/office/drawing/2014/main" id="{FB0AC7CA-60A6-479F-9E2E-CF631A41A793}"/>
                </a:ext>
              </a:extLst>
            </p:cNvPr>
            <p:cNvCxnSpPr/>
            <p:nvPr/>
          </p:nvCxnSpPr>
          <p:spPr>
            <a:xfrm>
              <a:off x="0" y="1520825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2" name="!!!Do not delete!!!">
              <a:extLst>
                <a:ext uri="{FF2B5EF4-FFF2-40B4-BE49-F238E27FC236}">
                  <a16:creationId xmlns:a16="http://schemas.microsoft.com/office/drawing/2014/main" id="{EC167C7C-C707-4EBF-B667-A14D980428DD}"/>
                </a:ext>
              </a:extLst>
            </p:cNvPr>
            <p:cNvCxnSpPr/>
            <p:nvPr/>
          </p:nvCxnSpPr>
          <p:spPr>
            <a:xfrm>
              <a:off x="0" y="6057900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3" name="!!!Do not delete!!!">
              <a:extLst>
                <a:ext uri="{FF2B5EF4-FFF2-40B4-BE49-F238E27FC236}">
                  <a16:creationId xmlns:a16="http://schemas.microsoft.com/office/drawing/2014/main" id="{D1EDC877-D15E-4F62-BE50-80BB887941C4}"/>
                </a:ext>
              </a:extLst>
            </p:cNvPr>
            <p:cNvCxnSpPr/>
            <p:nvPr/>
          </p:nvCxnSpPr>
          <p:spPr>
            <a:xfrm>
              <a:off x="0" y="6708775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4" name="!!!Do not delete!!!">
              <a:extLst>
                <a:ext uri="{FF2B5EF4-FFF2-40B4-BE49-F238E27FC236}">
                  <a16:creationId xmlns:a16="http://schemas.microsoft.com/office/drawing/2014/main" id="{200F648D-3C01-4461-92B7-91F98B2D949A}"/>
                </a:ext>
              </a:extLst>
            </p:cNvPr>
            <p:cNvCxnSpPr/>
            <p:nvPr/>
          </p:nvCxnSpPr>
          <p:spPr>
            <a:xfrm>
              <a:off x="0" y="2026509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5" name="!!!Do not delete!!!">
              <a:extLst>
                <a:ext uri="{FF2B5EF4-FFF2-40B4-BE49-F238E27FC236}">
                  <a16:creationId xmlns:a16="http://schemas.microsoft.com/office/drawing/2014/main" id="{A76F91A0-DCD2-47F3-93C9-7E0ED6CC6604}"/>
                </a:ext>
              </a:extLst>
            </p:cNvPr>
            <p:cNvCxnSpPr>
              <a:cxnSpLocks/>
            </p:cNvCxnSpPr>
            <p:nvPr/>
          </p:nvCxnSpPr>
          <p:spPr>
            <a:xfrm>
              <a:off x="0" y="546965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6" name="!!!Do not delete!!!">
              <a:extLst>
                <a:ext uri="{FF2B5EF4-FFF2-40B4-BE49-F238E27FC236}">
                  <a16:creationId xmlns:a16="http://schemas.microsoft.com/office/drawing/2014/main" id="{4045E504-C210-400F-B260-B28B74E144A3}"/>
                </a:ext>
              </a:extLst>
            </p:cNvPr>
            <p:cNvCxnSpPr/>
            <p:nvPr/>
          </p:nvCxnSpPr>
          <p:spPr>
            <a:xfrm>
              <a:off x="0" y="6597650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7" name="!!!Do not delete!!!">
              <a:extLst>
                <a:ext uri="{FF2B5EF4-FFF2-40B4-BE49-F238E27FC236}">
                  <a16:creationId xmlns:a16="http://schemas.microsoft.com/office/drawing/2014/main" id="{91B54BB5-7F6E-433A-B8D5-3003A67895DD}"/>
                </a:ext>
              </a:extLst>
            </p:cNvPr>
            <p:cNvCxnSpPr/>
            <p:nvPr/>
          </p:nvCxnSpPr>
          <p:spPr>
            <a:xfrm>
              <a:off x="0" y="6308589"/>
              <a:ext cx="9906000" cy="0"/>
            </a:xfrm>
            <a:prstGeom prst="line">
              <a:avLst/>
            </a:prstGeom>
            <a:ln w="6350" cap="sq" cmpd="sng">
              <a:solidFill>
                <a:srgbClr val="CED3D6"/>
              </a:solidFill>
              <a:prstDash val="sysDot"/>
            </a:ln>
            <a:effectLst/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0" name="Doc Code" descr="casecode" hidden="1">
            <a:extLst>
              <a:ext uri="{FF2B5EF4-FFF2-40B4-BE49-F238E27FC236}">
                <a16:creationId xmlns:a16="http://schemas.microsoft.com/office/drawing/2014/main" id="{079B4195-1C70-448B-AF93-1767556DC5FC}"/>
              </a:ext>
            </a:extLst>
          </p:cNvPr>
          <p:cNvSpPr txBox="1">
            <a:spLocks noChangeArrowheads="1"/>
          </p:cNvSpPr>
          <p:nvPr/>
        </p:nvSpPr>
        <p:spPr bwMode="auto">
          <a:xfrm rot="16200000">
            <a:off x="10685358" y="3366675"/>
            <a:ext cx="2624115" cy="12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none" lIns="0" tIns="0" rIns="0" bIns="0" numCol="1" anchor="t" anchorCtr="0" compatLnSpc="1">
            <a:prstTxWarp prst="textNoShape">
              <a:avLst/>
            </a:prstTxWarp>
            <a:spAutoFit/>
          </a:bodyPr>
          <a:lstStyle>
            <a:lvl1pPr algn="r">
              <a:defRPr sz="900" b="0" smtClean="0"/>
            </a:lvl1pPr>
          </a:lstStyle>
          <a:p>
            <a:pPr marL="0" marR="0" lvl="0" indent="0" algn="ctr" defTabSz="914400" rtl="0" eaLnBrk="0" fontAlgn="base" latinLnBrk="0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>
                <a:tab pos="4857750" algn="l"/>
              </a:tabLst>
              <a:defRPr/>
            </a:pPr>
            <a:r>
              <a:rPr kumimoji="1" lang="en-US" sz="900" b="0" kern="1200" noProof="1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rPr>
              <a:t>20250225_Confidential presentation_QCX_vF.pptx</a:t>
            </a:r>
          </a:p>
        </p:txBody>
      </p:sp>
      <p:sp>
        <p:nvSpPr>
          <p:cNvPr id="91" name="rbStamp_Workinprogress" hidden="1">
            <a:extLst>
              <a:ext uri="{FF2B5EF4-FFF2-40B4-BE49-F238E27FC236}">
                <a16:creationId xmlns:a16="http://schemas.microsoft.com/office/drawing/2014/main" id="{C66C6045-79E8-4FE9-8D4A-B364F3822D94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/>
          <a:p>
            <a:pPr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-US" sz="1000" b="1" noProof="0">
                <a:solidFill>
                  <a:schemeClr val="tx2"/>
                </a:solidFill>
                <a:latin typeface="+mn-lt"/>
                <a:ea typeface="+mn-ea"/>
                <a:cs typeface="+mn-cs"/>
                <a:sym typeface="+mn-lt"/>
              </a:rPr>
              <a:t>Work in progress</a:t>
            </a:r>
          </a:p>
        </p:txBody>
      </p:sp>
      <p:sp>
        <p:nvSpPr>
          <p:cNvPr id="92" name="rbStamp_Draft" hidden="1">
            <a:extLst>
              <a:ext uri="{FF2B5EF4-FFF2-40B4-BE49-F238E27FC236}">
                <a16:creationId xmlns:a16="http://schemas.microsoft.com/office/drawing/2014/main" id="{11EDB1AE-DA29-4624-98A0-C59FC64D242E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bg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000" b="1">
                <a:solidFill>
                  <a:schemeClr val="tx2"/>
                </a:solidFill>
              </a:defRPr>
            </a:lvl1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 noProof="0">
                <a:latin typeface="+mn-lt"/>
                <a:ea typeface="+mn-ea"/>
                <a:cs typeface="+mn-cs"/>
                <a:sym typeface="+mn-lt"/>
              </a:rPr>
              <a:t>Draft</a:t>
            </a:r>
          </a:p>
        </p:txBody>
      </p:sp>
      <p:sp>
        <p:nvSpPr>
          <p:cNvPr id="93" name="rbStamp_Confidential" hidden="1">
            <a:extLst>
              <a:ext uri="{FF2B5EF4-FFF2-40B4-BE49-F238E27FC236}">
                <a16:creationId xmlns:a16="http://schemas.microsoft.com/office/drawing/2014/main" id="{F14AD52F-57A4-412D-A97C-CF5F34E95237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algn="ctr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000" b="1">
                <a:solidFill>
                  <a:schemeClr val="lt1"/>
                </a:solidFill>
              </a:defRPr>
            </a:lvl1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 noProof="0">
                <a:latin typeface="+mn-lt"/>
                <a:ea typeface="+mn-ea"/>
                <a:cs typeface="+mn-cs"/>
              </a:rPr>
              <a:t>Confidential</a:t>
            </a:r>
          </a:p>
        </p:txBody>
      </p:sp>
      <p:sp>
        <p:nvSpPr>
          <p:cNvPr id="94" name="rbStamp_StrictlyConfidential" hidden="1">
            <a:extLst>
              <a:ext uri="{FF2B5EF4-FFF2-40B4-BE49-F238E27FC236}">
                <a16:creationId xmlns:a16="http://schemas.microsoft.com/office/drawing/2014/main" id="{7BB3DB10-53D3-444E-9CF1-CB56B0E98685}"/>
              </a:ext>
            </a:extLst>
          </p:cNvPr>
          <p:cNvSpPr txBox="1"/>
          <p:nvPr/>
        </p:nvSpPr>
        <p:spPr>
          <a:xfrm rot="16200000">
            <a:off x="-3339000" y="3340800"/>
            <a:ext cx="6858000" cy="180000"/>
          </a:xfrm>
          <a:prstGeom prst="rect">
            <a:avLst/>
          </a:prstGeom>
          <a:solidFill>
            <a:schemeClr val="tx2"/>
          </a:solidFill>
          <a:ln w="9525">
            <a:noFill/>
          </a:ln>
        </p:spPr>
        <p:txBody>
          <a:bodyPr vert="horz" wrap="square" lIns="0" tIns="0" rIns="0" bIns="0" rtlCol="0" anchor="ctr">
            <a:noAutofit/>
          </a:bodyPr>
          <a:lstStyle>
            <a:defPPr>
              <a:defRPr lang="en-US"/>
            </a:defPPr>
            <a:lvl1pPr lvl="0" algn="ctr">
              <a:lnSpc>
                <a:spcPct val="90000"/>
              </a:lnSpc>
              <a:spcBef>
                <a:spcPts val="400"/>
              </a:spcBef>
              <a:buClr>
                <a:srgbClr val="000000"/>
              </a:buClr>
              <a:buSzPct val="100000"/>
              <a:defRPr sz="1000" b="1">
                <a:solidFill>
                  <a:schemeClr val="lt1"/>
                </a:solidFill>
              </a:defRPr>
            </a:lvl1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 noProof="0">
                <a:latin typeface="+mn-lt"/>
                <a:ea typeface="+mn-ea"/>
                <a:cs typeface="+mn-cs"/>
                <a:sym typeface="+mn-lt"/>
              </a:rPr>
              <a:t>Strictly Confidential</a:t>
            </a:r>
          </a:p>
        </p:txBody>
      </p:sp>
      <p:sp>
        <p:nvSpPr>
          <p:cNvPr id="95" name="Source" hidden="1">
            <a:extLst>
              <a:ext uri="{FF2B5EF4-FFF2-40B4-BE49-F238E27FC236}">
                <a16:creationId xmlns:a16="http://schemas.microsoft.com/office/drawing/2014/main" id="{445CC58A-1243-42D6-A1B6-FB0D7A4FC71D}"/>
              </a:ext>
            </a:extLst>
          </p:cNvPr>
          <p:cNvSpPr txBox="1"/>
          <p:nvPr/>
        </p:nvSpPr>
        <p:spPr>
          <a:xfrm>
            <a:off x="413998" y="6670674"/>
            <a:ext cx="8204921" cy="1260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b" anchorCtr="0">
            <a:spAutoFit/>
          </a:bodyPr>
          <a:lstStyle/>
          <a:p>
            <a:pPr lvl="0" algn="l" rtl="0" eaLnBrk="0" fontAlgn="base" hangingPunct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  <a:tabLst>
                <a:tab pos="4857750" algn="l"/>
              </a:tabLst>
            </a:pPr>
            <a:r>
              <a:rPr kumimoji="1" lang="en-US" sz="900" b="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rPr>
              <a:t>Source: xxx</a:t>
            </a:r>
          </a:p>
        </p:txBody>
      </p:sp>
      <p:sp>
        <p:nvSpPr>
          <p:cNvPr id="96" name="Notes" hidden="1">
            <a:extLst>
              <a:ext uri="{FF2B5EF4-FFF2-40B4-BE49-F238E27FC236}">
                <a16:creationId xmlns:a16="http://schemas.microsoft.com/office/drawing/2014/main" id="{D43DECA5-3A20-428A-A421-34FAC1B0C7D2}"/>
              </a:ext>
            </a:extLst>
          </p:cNvPr>
          <p:cNvSpPr txBox="1"/>
          <p:nvPr/>
        </p:nvSpPr>
        <p:spPr>
          <a:xfrm>
            <a:off x="414000" y="6463613"/>
            <a:ext cx="8202947" cy="12465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b" anchorCtr="0">
            <a:spAutoFit/>
          </a:bodyPr>
          <a:lstStyle/>
          <a:p>
            <a:pPr lvl="0" algn="l" rtl="0" fontAlgn="base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SzPct val="100000"/>
            </a:pPr>
            <a:r>
              <a:rPr lang="en-US" sz="900" b="0" kern="120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rPr>
              <a:t>1) xxx</a:t>
            </a:r>
          </a:p>
        </p:txBody>
      </p:sp>
      <p:grpSp>
        <p:nvGrpSpPr>
          <p:cNvPr id="38" name="Legend" hidden="1">
            <a:extLst>
              <a:ext uri="{FF2B5EF4-FFF2-40B4-BE49-F238E27FC236}">
                <a16:creationId xmlns:a16="http://schemas.microsoft.com/office/drawing/2014/main" id="{51C4F87E-4F92-4682-A290-DD1A9A26D40A}"/>
              </a:ext>
            </a:extLst>
          </p:cNvPr>
          <p:cNvGrpSpPr/>
          <p:nvPr/>
        </p:nvGrpSpPr>
        <p:grpSpPr>
          <a:xfrm>
            <a:off x="407988" y="6169422"/>
            <a:ext cx="567223" cy="138499"/>
            <a:chOff x="738189" y="6188110"/>
            <a:chExt cx="460929" cy="138499"/>
          </a:xfrm>
        </p:grpSpPr>
        <p:sp>
          <p:nvSpPr>
            <p:cNvPr id="39" name="LegendIcon">
              <a:extLst>
                <a:ext uri="{FF2B5EF4-FFF2-40B4-BE49-F238E27FC236}">
                  <a16:creationId xmlns:a16="http://schemas.microsoft.com/office/drawing/2014/main" id="{C02839F7-BEF6-43D0-9CCA-56C1AF60CE51}"/>
                </a:ext>
              </a:extLst>
            </p:cNvPr>
            <p:cNvSpPr/>
            <p:nvPr/>
          </p:nvSpPr>
          <p:spPr>
            <a:xfrm>
              <a:off x="738189" y="6188959"/>
              <a:ext cx="111165" cy="136800"/>
            </a:xfrm>
            <a:prstGeom prst="rect">
              <a:avLst/>
            </a:prstGeom>
            <a:solidFill>
              <a:schemeClr val="bg2"/>
            </a:solidFill>
            <a:ln w="6350" cap="flat" cmpd="sng" algn="ctr">
              <a:solidFill>
                <a:schemeClr val="bg1"/>
              </a:solidFill>
              <a:prstDash val="solid"/>
              <a:round/>
              <a:headEnd type="none" w="med" len="med"/>
              <a:tailEnd type="none" w="med" len="med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ot="0" spcFirstLastPara="0" vertOverflow="overflow" horzOverflow="overflow" vert="horz" wrap="square" lIns="72000" tIns="72000" rIns="72000" bIns="72000" numCol="1" spcCol="0" rtlCol="0" fromWordArt="0" anchor="t" anchorCtr="0" forceAA="0" compatLnSpc="1">
              <a:prstTxWarp prst="textNoShape">
                <a:avLst/>
              </a:prstTxWarp>
              <a:noAutofit/>
            </a:bodyPr>
            <a:lstStyle/>
            <a:p>
              <a:pPr lvl="0">
                <a:lnSpc>
                  <a:spcPct val="90000"/>
                </a:lnSpc>
                <a:spcBef>
                  <a:spcPts val="400"/>
                </a:spcBef>
                <a:buSzPct val="100000"/>
              </a:pPr>
              <a:endParaRPr lang="en-US" b="0">
                <a:latin typeface="+mn-lt"/>
                <a:sym typeface="+mn-lt"/>
              </a:endParaRPr>
            </a:p>
          </p:txBody>
        </p:sp>
        <p:sp>
          <p:nvSpPr>
            <p:cNvPr id="40" name="LegendText">
              <a:extLst>
                <a:ext uri="{FF2B5EF4-FFF2-40B4-BE49-F238E27FC236}">
                  <a16:creationId xmlns:a16="http://schemas.microsoft.com/office/drawing/2014/main" id="{1F99239D-D63B-4C75-B997-FE21114E474F}"/>
                </a:ext>
              </a:extLst>
            </p:cNvPr>
            <p:cNvSpPr txBox="1"/>
            <p:nvPr/>
          </p:nvSpPr>
          <p:spPr>
            <a:xfrm>
              <a:off x="891702" y="6188110"/>
              <a:ext cx="307416" cy="13849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none" lIns="0" tIns="0" rIns="0" bIns="0" rtlCol="0" anchor="ctr" anchorCtr="0">
              <a:spAutoFit/>
            </a:bodyPr>
            <a:lstStyle>
              <a:defPPr>
                <a:defRPr lang="en-EN"/>
              </a:defPPr>
              <a:lvl1pPr marL="0" marR="0" lvl="0" indent="0" defTabSz="91440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Tx/>
                <a:buNone/>
                <a:tabLst/>
                <a:defRPr kumimoji="0" sz="800" b="0" i="0" u="none" strike="noStrike" kern="0" cap="none" spc="0" normalizeH="0" baseline="0">
                  <a:ln>
                    <a:noFill/>
                  </a:ln>
                  <a:effectLst/>
                  <a:uLnTx/>
                  <a:uFillTx/>
                  <a:latin typeface="+mn-lt"/>
                </a:defRPr>
              </a:lvl1pPr>
            </a:lstStyle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Pct val="100000"/>
                <a:buFontTx/>
                <a:buNone/>
                <a:tabLst/>
              </a:pPr>
              <a:r>
                <a:rPr kumimoji="0" lang="en-US" sz="1000" b="0" i="0" u="none" strike="noStrike" kern="0" cap="none" spc="0" normalizeH="0" baseline="0">
                  <a:ln>
                    <a:noFill/>
                  </a:ln>
                  <a:solidFill>
                    <a:schemeClr val="tx1"/>
                  </a:solidFill>
                  <a:effectLst/>
                  <a:uLnTx/>
                  <a:uFillTx/>
                  <a:latin typeface="+mn-lt"/>
                  <a:ea typeface="+mn-ea"/>
                  <a:cs typeface="+mn-cs"/>
                  <a:sym typeface="+mn-lt"/>
                </a:rPr>
                <a:t>Legend</a:t>
              </a:r>
            </a:p>
          </p:txBody>
        </p:sp>
      </p:grpSp>
      <p:sp>
        <p:nvSpPr>
          <p:cNvPr id="36" name="Numbered_list" hidden="1">
            <a:extLst>
              <a:ext uri="{FF2B5EF4-FFF2-40B4-BE49-F238E27FC236}">
                <a16:creationId xmlns:a16="http://schemas.microsoft.com/office/drawing/2014/main" id="{F41969E9-B926-44AC-B230-F678D2D0C021}"/>
              </a:ext>
            </a:extLst>
          </p:cNvPr>
          <p:cNvSpPr txBox="1">
            <a:spLocks/>
          </p:cNvSpPr>
          <p:nvPr/>
        </p:nvSpPr>
        <p:spPr>
          <a:xfrm>
            <a:off x="2206265" y="2024063"/>
            <a:ext cx="1786275" cy="81868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0" marR="0" lvl="0" indent="-45720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lang="en-US" sz="1200" b="1" kern="1200">
                <a:solidFill>
                  <a:schemeClr val="tx1"/>
                </a:solidFill>
                <a:latin typeface="+mn-lt" charset="0"/>
                <a:ea typeface="+mn-ea"/>
                <a:cs typeface="+mn-cs"/>
                <a:sym typeface="+mn-lt"/>
              </a:rPr>
              <a:t>12 Point Text: Level 0</a:t>
            </a:r>
          </a:p>
          <a:p>
            <a:pPr marL="266700" lvl="1" indent="-266700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j-lt"/>
              <a:buAutoNum type="arabicPeriod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1</a:t>
            </a:r>
          </a:p>
          <a:p>
            <a:pPr marL="539750" lvl="2" indent="-273050">
              <a:lnSpc>
                <a:spcPct val="90000"/>
              </a:lnSpc>
              <a:spcBef>
                <a:spcPts val="400"/>
              </a:spcBef>
              <a:buSzPct val="100000"/>
              <a:buFont typeface="+mj-lt"/>
              <a:buAutoNum type="alphaLcPeriod"/>
            </a:pPr>
            <a:r>
              <a:rPr lang="en-US" b="0">
                <a:latin typeface="+mn-lt"/>
                <a:sym typeface="+mn-lt"/>
              </a:rPr>
              <a:t>Level 2</a:t>
            </a:r>
          </a:p>
          <a:p>
            <a:pPr marL="806450" lvl="3" indent="-273050">
              <a:lnSpc>
                <a:spcPct val="90000"/>
              </a:lnSpc>
              <a:spcBef>
                <a:spcPts val="400"/>
              </a:spcBef>
              <a:buSzPct val="100000"/>
              <a:buFont typeface="+mj-lt"/>
              <a:buAutoNum type="romanLcPeriod"/>
            </a:pPr>
            <a:r>
              <a:rPr lang="en-US" b="0">
                <a:latin typeface="+mn-lt"/>
                <a:sym typeface="+mn-lt"/>
              </a:rPr>
              <a:t>Level 3</a:t>
            </a:r>
          </a:p>
        </p:txBody>
      </p:sp>
      <p:sp>
        <p:nvSpPr>
          <p:cNvPr id="100" name="Formatted_text" hidden="1">
            <a:extLst>
              <a:ext uri="{FF2B5EF4-FFF2-40B4-BE49-F238E27FC236}">
                <a16:creationId xmlns:a16="http://schemas.microsoft.com/office/drawing/2014/main" id="{7AE3CD85-7E33-44B7-A28D-DD66CB547413}"/>
              </a:ext>
            </a:extLst>
          </p:cNvPr>
          <p:cNvSpPr txBox="1">
            <a:spLocks/>
          </p:cNvSpPr>
          <p:nvPr/>
        </p:nvSpPr>
        <p:spPr>
          <a:xfrm>
            <a:off x="419990" y="2024063"/>
            <a:ext cx="1786275" cy="818686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1200" b="1">
                <a:latin typeface="+mn-lt"/>
                <a:ea typeface="+mn-ea"/>
                <a:cs typeface="+mn-cs"/>
                <a:sym typeface="+mn-lt"/>
              </a:rPr>
              <a:t>12 Point Text: Level 0</a:t>
            </a:r>
          </a:p>
          <a:p>
            <a:pPr marL="125293" lvl="1" indent="-125293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n-lt" panose="020B0604020202020204" pitchFamily="34" charset="0"/>
              <a:buChar char="•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1</a:t>
            </a:r>
          </a:p>
          <a:p>
            <a:pPr marL="238555" lvl="2" indent="-115716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n-lt" panose="020B0606020202030204" pitchFamily="34" charset="0"/>
              <a:buChar char="–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2</a:t>
            </a:r>
          </a:p>
          <a:p>
            <a:pPr marL="345371" lvl="3" indent="-99695" rtl="0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  <a:buFont typeface="+mn-lt" panose="020B0606020202030204" pitchFamily="34" charset="0"/>
              <a:buChar char="-"/>
            </a:pPr>
            <a:r>
              <a:rPr lang="en-US" sz="1200" b="0">
                <a:latin typeface="+mn-lt"/>
                <a:ea typeface="+mn-ea"/>
                <a:cs typeface="+mn-cs"/>
                <a:sym typeface="+mn-lt"/>
              </a:rPr>
              <a:t>Level 3</a:t>
            </a:r>
          </a:p>
        </p:txBody>
      </p:sp>
      <p:sp>
        <p:nvSpPr>
          <p:cNvPr id="101" name="Subtitle" hidden="1">
            <a:extLst>
              <a:ext uri="{FF2B5EF4-FFF2-40B4-BE49-F238E27FC236}">
                <a16:creationId xmlns:a16="http://schemas.microsoft.com/office/drawing/2014/main" id="{34BCF124-0768-41D8-AEA3-2F2BA072C028}"/>
              </a:ext>
            </a:extLst>
          </p:cNvPr>
          <p:cNvSpPr txBox="1">
            <a:spLocks/>
          </p:cNvSpPr>
          <p:nvPr/>
        </p:nvSpPr>
        <p:spPr>
          <a:xfrm>
            <a:off x="414000" y="1536062"/>
            <a:ext cx="11376025" cy="2492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>
            <a:defPPr>
              <a:defRPr lang="en-EN"/>
            </a:defPPr>
            <a:lvl1pPr marL="0" lvl="0" indent="0" defTabSz="914400" eaLnBrk="1" latinLnBrk="0" hangingPunct="1">
              <a:lnSpc>
                <a:spcPct val="90000"/>
              </a:lnSpc>
              <a:buClr>
                <a:schemeClr val="tx1"/>
              </a:buClr>
              <a:buSzPct val="100000"/>
              <a:buFont typeface="+mn-lt" pitchFamily="34" charset="0"/>
              <a:buNone/>
              <a:defRPr sz="1800" b="0" i="0" baseline="0">
                <a:solidFill>
                  <a:schemeClr val="tx2"/>
                </a:solidFill>
                <a:latin typeface="+mn-lt"/>
              </a:defRPr>
            </a:lvl1pPr>
            <a:lvl2pPr marL="230400" indent="-230400" defTabSz="914400" eaLnBrk="1" latinLnBrk="0" hangingPunct="1">
              <a:lnSpc>
                <a:spcPct val="90000"/>
              </a:lnSpc>
              <a:spcBef>
                <a:spcPts val="1200"/>
              </a:spcBef>
              <a:buClrTx/>
              <a:buFont typeface="+mn-lt" panose="020B0604020202020204" pitchFamily="34" charset="0"/>
              <a:buChar char="•"/>
              <a:defRPr sz="1800" b="0">
                <a:latin typeface="+mn-lt"/>
              </a:defRPr>
            </a:lvl2pPr>
            <a:lvl3pPr marL="482400" indent="-234000" defTabSz="914400" eaLnBrk="1" latinLnBrk="0" hangingPunct="1">
              <a:lnSpc>
                <a:spcPct val="90000"/>
              </a:lnSpc>
              <a:spcBef>
                <a:spcPts val="400"/>
              </a:spcBef>
              <a:buClrTx/>
              <a:buFont typeface="+mn-lt" pitchFamily="34" charset="0"/>
              <a:buChar char="–"/>
              <a:defRPr sz="1800" b="0">
                <a:latin typeface="+mn-lt"/>
              </a:defRPr>
            </a:lvl3pPr>
            <a:lvl4pPr marL="698400" indent="-201600" defTabSz="914400" eaLnBrk="1" latinLnBrk="0" hangingPunct="1">
              <a:lnSpc>
                <a:spcPct val="90000"/>
              </a:lnSpc>
              <a:spcBef>
                <a:spcPts val="200"/>
              </a:spcBef>
              <a:buClrTx/>
              <a:buFont typeface="+mn-lt" pitchFamily="34" charset="0"/>
              <a:buChar char="-"/>
              <a:defRPr sz="1800" b="0">
                <a:latin typeface="+mn-lt"/>
              </a:defRPr>
            </a:lvl4pPr>
            <a:lvl5pPr marL="698400" indent="0" defTabSz="914400" eaLnBrk="1" latinLnBrk="0" hangingPunct="1">
              <a:lnSpc>
                <a:spcPct val="93000"/>
              </a:lnSpc>
              <a:spcBef>
                <a:spcPts val="0"/>
              </a:spcBef>
              <a:buFont typeface="+mn-lt" pitchFamily="34" charset="0"/>
              <a:buNone/>
              <a:defRPr sz="1700">
                <a:latin typeface="+mn-lt" pitchFamily="34" charset="0"/>
              </a:defRPr>
            </a:lvl5pPr>
            <a:lvl6pPr marL="25146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9pPr>
          </a:lstStyle>
          <a:p>
            <a:pPr lvl="0" rtl="0">
              <a:spcBef>
                <a:spcPts val="0"/>
              </a:spcBef>
              <a:spcAft>
                <a:spcPts val="0"/>
              </a:spcAft>
            </a:pPr>
            <a:r>
              <a:rPr lang="en-US">
                <a:solidFill>
                  <a:schemeClr val="accent1"/>
                </a:solidFill>
                <a:latin typeface="+mn-lt"/>
                <a:ea typeface="+mn-ea"/>
                <a:cs typeface="+mn-cs"/>
                <a:sym typeface="+mn-lt"/>
              </a:rPr>
              <a:t>Subtitle</a:t>
            </a:r>
          </a:p>
        </p:txBody>
      </p:sp>
      <p:sp>
        <p:nvSpPr>
          <p:cNvPr id="103" name="RbLabel" hidden="1">
            <a:extLst>
              <a:ext uri="{FF2B5EF4-FFF2-40B4-BE49-F238E27FC236}">
                <a16:creationId xmlns:a16="http://schemas.microsoft.com/office/drawing/2014/main" id="{F45A98C1-499A-48CD-97B6-BB1912E03D00}"/>
              </a:ext>
            </a:extLst>
          </p:cNvPr>
          <p:cNvSpPr txBox="1">
            <a:spLocks/>
          </p:cNvSpPr>
          <p:nvPr/>
        </p:nvSpPr>
        <p:spPr>
          <a:xfrm>
            <a:off x="11438802" y="191310"/>
            <a:ext cx="345214" cy="211203"/>
          </a:xfrm>
          <a:prstGeom prst="rect">
            <a:avLst/>
          </a:prstGeom>
          <a:solidFill>
            <a:schemeClr val="tx1"/>
          </a:solidFill>
          <a:ln w="6350" cmpd="sng">
            <a:noFill/>
          </a:ln>
        </p:spPr>
        <p:txBody>
          <a:bodyPr vert="horz" wrap="none" lIns="36000" tIns="36000" rIns="36000" bIns="36000" rtlCol="0" anchor="ctr" anchorCtr="1">
            <a:spAutoFit/>
          </a:bodyPr>
          <a:lstStyle>
            <a:defPPr>
              <a:defRPr lang="en-EN"/>
            </a:defPPr>
            <a:lvl1pPr marL="0" indent="0" algn="r" defTabSz="914400" eaLnBrk="1" latinLnBrk="0" hangingPunct="1">
              <a:lnSpc>
                <a:spcPct val="90000"/>
              </a:lnSpc>
              <a:spcBef>
                <a:spcPts val="0"/>
              </a:spcBef>
              <a:buClr>
                <a:srgbClr val="000000"/>
              </a:buClr>
              <a:buSzPct val="100000"/>
              <a:buFont typeface="+mn-lt" pitchFamily="34" charset="0"/>
              <a:buNone/>
              <a:defRPr sz="1200" b="0" i="0" baseline="0">
                <a:solidFill>
                  <a:schemeClr val="tx2"/>
                </a:solidFill>
                <a:latin typeface="+mn-lt"/>
              </a:defRPr>
            </a:lvl1pPr>
            <a:lvl2pPr marL="230400" indent="-230400" defTabSz="914400" eaLnBrk="1" latinLnBrk="0" hangingPunct="1">
              <a:lnSpc>
                <a:spcPct val="90000"/>
              </a:lnSpc>
              <a:spcBef>
                <a:spcPts val="1200"/>
              </a:spcBef>
              <a:buClrTx/>
              <a:buFont typeface="+mn-lt" pitchFamily="34" charset="0"/>
              <a:buChar char="&gt;"/>
              <a:defRPr sz="1800" b="0">
                <a:latin typeface="+mn-lt"/>
              </a:defRPr>
            </a:lvl2pPr>
            <a:lvl3pPr marL="482400" indent="-234000" defTabSz="914400" eaLnBrk="1" latinLnBrk="0" hangingPunct="1">
              <a:lnSpc>
                <a:spcPct val="90000"/>
              </a:lnSpc>
              <a:spcBef>
                <a:spcPts val="400"/>
              </a:spcBef>
              <a:buClrTx/>
              <a:buFont typeface="+mn-lt" pitchFamily="34" charset="0"/>
              <a:buChar char="–"/>
              <a:defRPr sz="1800" b="0">
                <a:latin typeface="+mn-lt"/>
              </a:defRPr>
            </a:lvl3pPr>
            <a:lvl4pPr marL="698400" indent="-201600" defTabSz="914400" eaLnBrk="1" latinLnBrk="0" hangingPunct="1">
              <a:lnSpc>
                <a:spcPct val="90000"/>
              </a:lnSpc>
              <a:spcBef>
                <a:spcPts val="200"/>
              </a:spcBef>
              <a:buClrTx/>
              <a:buFont typeface="+mn-lt" pitchFamily="34" charset="0"/>
              <a:buChar char="-"/>
              <a:defRPr sz="1800" b="0">
                <a:latin typeface="+mn-lt"/>
              </a:defRPr>
            </a:lvl4pPr>
            <a:lvl5pPr marL="698400" indent="0" defTabSz="914400" eaLnBrk="1" latinLnBrk="0" hangingPunct="1">
              <a:lnSpc>
                <a:spcPct val="93000"/>
              </a:lnSpc>
              <a:spcBef>
                <a:spcPts val="0"/>
              </a:spcBef>
              <a:buFont typeface="+mn-lt" pitchFamily="34" charset="0"/>
              <a:buNone/>
              <a:defRPr sz="1700">
                <a:latin typeface="+mn-lt" pitchFamily="34" charset="0"/>
              </a:defRPr>
            </a:lvl5pPr>
            <a:lvl6pPr marL="25146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6pPr>
            <a:lvl7pPr marL="29718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7pPr>
            <a:lvl8pPr marL="34290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8pPr>
            <a:lvl9pPr marL="3886200" indent="-228600">
              <a:spcBef>
                <a:spcPct val="20000"/>
              </a:spcBef>
              <a:buFont typeface="+mn-lt" pitchFamily="34" charset="0"/>
              <a:buChar char="•"/>
              <a:defRPr sz="2000">
                <a:latin typeface="+mn-lt"/>
              </a:defRPr>
            </a:lvl9pPr>
          </a:lstStyle>
          <a:p>
            <a:pPr algn="r" rtl="0">
              <a:spcBef>
                <a:spcPts val="0"/>
              </a:spcBef>
              <a:spcAft>
                <a:spcPts val="0"/>
              </a:spcAft>
            </a:pPr>
            <a:r>
              <a:rPr lang="en-US" sz="1000" b="1">
                <a:solidFill>
                  <a:schemeClr val="tx2"/>
                </a:solidFill>
                <a:latin typeface="+mn-lt"/>
                <a:ea typeface="+mn-ea"/>
                <a:cs typeface="+mn-cs"/>
              </a:rPr>
              <a:t>Label</a:t>
            </a:r>
          </a:p>
        </p:txBody>
      </p:sp>
      <p:sp>
        <p:nvSpPr>
          <p:cNvPr id="104" name="RbSticker" hidden="1">
            <a:extLst>
              <a:ext uri="{FF2B5EF4-FFF2-40B4-BE49-F238E27FC236}">
                <a16:creationId xmlns:a16="http://schemas.microsoft.com/office/drawing/2014/main" id="{67402F6F-080E-45D4-A6D3-18A229478056}"/>
              </a:ext>
            </a:extLst>
          </p:cNvPr>
          <p:cNvSpPr txBox="1"/>
          <p:nvPr/>
        </p:nvSpPr>
        <p:spPr>
          <a:xfrm>
            <a:off x="713030" y="230062"/>
            <a:ext cx="363882" cy="138499"/>
          </a:xfrm>
          <a:prstGeom prst="rect">
            <a:avLst/>
          </a:prstGeom>
          <a:noFill/>
          <a:ln w="9525"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rgbClr r="0" g="0" b="0">
                    <a:lumMod val="100000"/>
                  </a:scrgbClr>
                </a:solidFill>
              </a14:hiddenFill>
            </a:ext>
          </a:extLst>
        </p:spPr>
        <p:txBody>
          <a:bodyPr vert="horz" wrap="none" lIns="0" tIns="0" rIns="0" bIns="0" rtlCol="0" anchor="ctr">
            <a:spAutoFit/>
          </a:bodyPr>
          <a:lstStyle/>
          <a:p>
            <a:pPr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lang="en-US" sz="1000" b="1">
                <a:latin typeface="+mn-lt"/>
                <a:ea typeface="+mn-ea"/>
                <a:cs typeface="+mn-cs"/>
                <a:sym typeface="+mn-lt"/>
              </a:rPr>
              <a:t>Sticker</a:t>
            </a:r>
          </a:p>
        </p:txBody>
      </p:sp>
      <p:sp>
        <p:nvSpPr>
          <p:cNvPr id="105" name="RbNavigator" hidden="1">
            <a:extLst>
              <a:ext uri="{FF2B5EF4-FFF2-40B4-BE49-F238E27FC236}">
                <a16:creationId xmlns:a16="http://schemas.microsoft.com/office/drawing/2014/main" id="{5D78508A-44F5-4BD8-963A-150E19EF6ABE}"/>
              </a:ext>
            </a:extLst>
          </p:cNvPr>
          <p:cNvSpPr txBox="1">
            <a:spLocks/>
          </p:cNvSpPr>
          <p:nvPr/>
        </p:nvSpPr>
        <p:spPr>
          <a:xfrm>
            <a:off x="415925" y="191310"/>
            <a:ext cx="216000" cy="216000"/>
          </a:xfrm>
          <a:prstGeom prst="ellipse">
            <a:avLst/>
          </a:prstGeom>
          <a:solidFill>
            <a:schemeClr val="tx1"/>
          </a:solidFill>
          <a:ln w="6350">
            <a:noFill/>
          </a:ln>
        </p:spPr>
        <p:txBody>
          <a:bodyPr vert="horz" wrap="none" lIns="0" tIns="0" rIns="0" bIns="0" rtlCol="0" anchor="ctr">
            <a:noAutofit/>
          </a:bodyPr>
          <a:lstStyle/>
          <a:p>
            <a:pPr algn="ctr" rtl="0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Pct val="100000"/>
            </a:pPr>
            <a:r>
              <a:rPr kumimoji="1" lang="en-US" sz="1000" b="1">
                <a:solidFill>
                  <a:schemeClr val="bg1"/>
                </a:solidFill>
                <a:latin typeface="+mn-lt"/>
                <a:ea typeface="+mn-ea"/>
                <a:cs typeface="+mn-cs"/>
                <a:sym typeface="+mn-lt"/>
              </a:rPr>
              <a:t>1</a:t>
            </a:r>
          </a:p>
        </p:txBody>
      </p:sp>
      <p:sp>
        <p:nvSpPr>
          <p:cNvPr id="2" name="Title Placeholder"/>
          <p:cNvSpPr>
            <a:spLocks noGrp="1"/>
          </p:cNvSpPr>
          <p:nvPr>
            <p:ph type="title"/>
          </p:nvPr>
        </p:nvSpPr>
        <p:spPr>
          <a:xfrm>
            <a:off x="407988" y="553166"/>
            <a:ext cx="11370011" cy="720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r>
              <a:rPr lang="en-US" noProof="0" err="1"/>
              <a:t>Modifiez</a:t>
            </a:r>
            <a:r>
              <a:rPr lang="en-US" noProof="0"/>
              <a:t> le style du </a:t>
            </a:r>
            <a:r>
              <a:rPr lang="en-US" noProof="0" err="1"/>
              <a:t>titre</a:t>
            </a:r>
            <a:endParaRPr lang="en-US" noProof="0"/>
          </a:p>
        </p:txBody>
      </p:sp>
      <p:sp>
        <p:nvSpPr>
          <p:cNvPr id="5" name="Ellipse 4">
            <a:extLst>
              <a:ext uri="{FF2B5EF4-FFF2-40B4-BE49-F238E27FC236}">
                <a16:creationId xmlns:a16="http://schemas.microsoft.com/office/drawing/2014/main" id="{DA54FA33-269E-4B45-8092-B7DD40EE0684}"/>
              </a:ext>
            </a:extLst>
          </p:cNvPr>
          <p:cNvSpPr/>
          <p:nvPr/>
        </p:nvSpPr>
        <p:spPr>
          <a:xfrm>
            <a:off x="237573" y="-229365"/>
            <a:ext cx="180000" cy="180000"/>
          </a:xfrm>
          <a:prstGeom prst="ellipse">
            <a:avLst/>
          </a:prstGeom>
          <a:solidFill>
            <a:schemeClr val="tx2"/>
          </a:solidFill>
          <a:ln w="635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35" name="Ellipse 34">
            <a:extLst>
              <a:ext uri="{FF2B5EF4-FFF2-40B4-BE49-F238E27FC236}">
                <a16:creationId xmlns:a16="http://schemas.microsoft.com/office/drawing/2014/main" id="{D25DF7FF-D6DE-467A-A1B8-C558C4B8A163}"/>
              </a:ext>
            </a:extLst>
          </p:cNvPr>
          <p:cNvSpPr/>
          <p:nvPr/>
        </p:nvSpPr>
        <p:spPr>
          <a:xfrm>
            <a:off x="11067" y="-229365"/>
            <a:ext cx="180000" cy="180000"/>
          </a:xfrm>
          <a:prstGeom prst="ellipse">
            <a:avLst/>
          </a:prstGeom>
          <a:solidFill>
            <a:schemeClr val="accent4"/>
          </a:solidFill>
          <a:ln w="6350">
            <a:solidFill>
              <a:schemeClr val="accent4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37" name="Ellipse 36">
            <a:extLst>
              <a:ext uri="{FF2B5EF4-FFF2-40B4-BE49-F238E27FC236}">
                <a16:creationId xmlns:a16="http://schemas.microsoft.com/office/drawing/2014/main" id="{8E3854B1-15FF-4CDE-B302-E279EBC76F77}"/>
              </a:ext>
            </a:extLst>
          </p:cNvPr>
          <p:cNvSpPr/>
          <p:nvPr/>
        </p:nvSpPr>
        <p:spPr>
          <a:xfrm>
            <a:off x="600136" y="-229365"/>
            <a:ext cx="180000" cy="180000"/>
          </a:xfrm>
          <a:prstGeom prst="ellipse">
            <a:avLst/>
          </a:prstGeom>
          <a:solidFill>
            <a:schemeClr val="accent2"/>
          </a:solidFill>
          <a:ln w="6350">
            <a:solidFill>
              <a:schemeClr val="accent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1" name="Ellipse 40">
            <a:extLst>
              <a:ext uri="{FF2B5EF4-FFF2-40B4-BE49-F238E27FC236}">
                <a16:creationId xmlns:a16="http://schemas.microsoft.com/office/drawing/2014/main" id="{DBEC8566-A64A-4EC9-A588-5C385210A399}"/>
              </a:ext>
            </a:extLst>
          </p:cNvPr>
          <p:cNvSpPr/>
          <p:nvPr/>
        </p:nvSpPr>
        <p:spPr>
          <a:xfrm>
            <a:off x="823924" y="-229365"/>
            <a:ext cx="180000" cy="180000"/>
          </a:xfrm>
          <a:prstGeom prst="ellipse">
            <a:avLst/>
          </a:prstGeom>
          <a:solidFill>
            <a:schemeClr val="accent6"/>
          </a:solidFill>
          <a:ln w="635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2" name="Ellipse 41">
            <a:extLst>
              <a:ext uri="{FF2B5EF4-FFF2-40B4-BE49-F238E27FC236}">
                <a16:creationId xmlns:a16="http://schemas.microsoft.com/office/drawing/2014/main" id="{B3B21429-5F61-4577-BFDC-D3FBEF801CC1}"/>
              </a:ext>
            </a:extLst>
          </p:cNvPr>
          <p:cNvSpPr/>
          <p:nvPr/>
        </p:nvSpPr>
        <p:spPr>
          <a:xfrm>
            <a:off x="1071812" y="-229365"/>
            <a:ext cx="180000" cy="180000"/>
          </a:xfrm>
          <a:prstGeom prst="ellipse">
            <a:avLst/>
          </a:prstGeom>
          <a:solidFill>
            <a:schemeClr val="accent1"/>
          </a:solidFill>
          <a:ln w="6350">
            <a:solidFill>
              <a:schemeClr val="accent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4" name="Ellipse 43">
            <a:extLst>
              <a:ext uri="{FF2B5EF4-FFF2-40B4-BE49-F238E27FC236}">
                <a16:creationId xmlns:a16="http://schemas.microsoft.com/office/drawing/2014/main" id="{84796077-AAA4-467D-8B7E-15D9FADFB80A}"/>
              </a:ext>
            </a:extLst>
          </p:cNvPr>
          <p:cNvSpPr/>
          <p:nvPr/>
        </p:nvSpPr>
        <p:spPr>
          <a:xfrm>
            <a:off x="1434532" y="-229365"/>
            <a:ext cx="180000" cy="180000"/>
          </a:xfrm>
          <a:prstGeom prst="ellipse">
            <a:avLst/>
          </a:prstGeom>
          <a:solidFill>
            <a:schemeClr val="accent5"/>
          </a:solidFill>
          <a:ln w="6350">
            <a:solidFill>
              <a:schemeClr val="accent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45" name="Ellipse 44">
            <a:extLst>
              <a:ext uri="{FF2B5EF4-FFF2-40B4-BE49-F238E27FC236}">
                <a16:creationId xmlns:a16="http://schemas.microsoft.com/office/drawing/2014/main" id="{F18D09D3-FBCC-4B08-A4EB-8B65D1D99657}"/>
              </a:ext>
            </a:extLst>
          </p:cNvPr>
          <p:cNvSpPr/>
          <p:nvPr/>
        </p:nvSpPr>
        <p:spPr>
          <a:xfrm>
            <a:off x="1663255" y="-229365"/>
            <a:ext cx="180000" cy="180000"/>
          </a:xfrm>
          <a:prstGeom prst="ellipse">
            <a:avLst/>
          </a:prstGeom>
          <a:solidFill>
            <a:schemeClr val="tx1"/>
          </a:solidFill>
          <a:ln w="635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algn="ctr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endParaRPr lang="en-US" sz="1200" b="0" err="1">
              <a:solidFill>
                <a:schemeClr val="tx1"/>
              </a:solidFill>
              <a:sym typeface="+mn-lt"/>
            </a:endParaRPr>
          </a:p>
        </p:txBody>
      </p:sp>
      <p:sp>
        <p:nvSpPr>
          <p:cNvPr id="6" name="ZoneTexte 5">
            <a:extLst>
              <a:ext uri="{FF2B5EF4-FFF2-40B4-BE49-F238E27FC236}">
                <a16:creationId xmlns:a16="http://schemas.microsoft.com/office/drawing/2014/main" id="{E24F958C-54FB-4907-B141-022E41EC6ACC}"/>
              </a:ext>
            </a:extLst>
          </p:cNvPr>
          <p:cNvSpPr txBox="1"/>
          <p:nvPr/>
        </p:nvSpPr>
        <p:spPr>
          <a:xfrm>
            <a:off x="30673" y="-365582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Primary</a:t>
            </a:r>
          </a:p>
        </p:txBody>
      </p:sp>
      <p:sp>
        <p:nvSpPr>
          <p:cNvPr id="46" name="ZoneTexte 45">
            <a:extLst>
              <a:ext uri="{FF2B5EF4-FFF2-40B4-BE49-F238E27FC236}">
                <a16:creationId xmlns:a16="http://schemas.microsoft.com/office/drawing/2014/main" id="{142ED95B-0F29-42C8-A41B-F3516E3A6EBB}"/>
              </a:ext>
            </a:extLst>
          </p:cNvPr>
          <p:cNvSpPr txBox="1"/>
          <p:nvPr/>
        </p:nvSpPr>
        <p:spPr>
          <a:xfrm>
            <a:off x="609929" y="-372170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Secondary</a:t>
            </a:r>
          </a:p>
        </p:txBody>
      </p:sp>
      <p:sp>
        <p:nvSpPr>
          <p:cNvPr id="47" name="ZoneTexte 46">
            <a:extLst>
              <a:ext uri="{FF2B5EF4-FFF2-40B4-BE49-F238E27FC236}">
                <a16:creationId xmlns:a16="http://schemas.microsoft.com/office/drawing/2014/main" id="{78A00321-AD7E-40C2-BB60-9A3FDF93F6D7}"/>
              </a:ext>
            </a:extLst>
          </p:cNvPr>
          <p:cNvSpPr txBox="1"/>
          <p:nvPr/>
        </p:nvSpPr>
        <p:spPr>
          <a:xfrm>
            <a:off x="1414497" y="-354391"/>
            <a:ext cx="876683" cy="110800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algn="l" fontAlgn="base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SzPct val="100000"/>
            </a:pPr>
            <a:r>
              <a:rPr lang="en-US" sz="800" b="1">
                <a:latin typeface="+mj-lt"/>
                <a:sym typeface="+mn-lt"/>
              </a:rPr>
              <a:t>Contrast</a:t>
            </a:r>
          </a:p>
        </p:txBody>
      </p:sp>
      <p:sp>
        <p:nvSpPr>
          <p:cNvPr id="48" name="Slide Number">
            <a:extLst>
              <a:ext uri="{FF2B5EF4-FFF2-40B4-BE49-F238E27FC236}">
                <a16:creationId xmlns:a16="http://schemas.microsoft.com/office/drawing/2014/main" id="{A083FFF6-722B-48FE-B24C-4F041F8403F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1602317" y="6473712"/>
            <a:ext cx="222708" cy="12465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0" tIns="0" rIns="0" bIns="0" numCol="1" anchor="t" anchorCtr="0" compatLnSpc="1">
            <a:prstTxWarp prst="textNoShape">
              <a:avLst/>
            </a:prstTxWarp>
            <a:spAutoFit/>
          </a:bodyPr>
          <a:lstStyle>
            <a:defPPr>
              <a:defRPr lang="en-EN"/>
            </a:defPPr>
            <a:lvl1pPr marL="0" marR="0" lvl="0" indent="0" defTabSz="914400" eaLnBrk="1" latinLnBrk="0" hangingPunct="1">
              <a:lnSpc>
                <a:spcPct val="90000"/>
              </a:lnSpc>
              <a:buClrTx/>
              <a:buSzTx/>
              <a:buFontTx/>
              <a:buNone/>
              <a:tabLst/>
              <a:defRPr kumimoji="0" sz="900" b="0" i="0" u="none" strike="noStrike" cap="none" spc="0" normalizeH="0" baseline="0">
                <a:ln>
                  <a:noFill/>
                </a:ln>
                <a:effectLst/>
                <a:uLnTx/>
                <a:uFillTx/>
                <a:latin typeface="+mn-lt"/>
              </a:defRPr>
            </a:lvl1pPr>
          </a:lstStyle>
          <a:p>
            <a:pPr lvl="0" algn="r" rtl="0"/>
            <a:fld id="{7AA7B471-74A3-4F5F-8955-6C99E2375CAC}" type="slidenum">
              <a:rPr lang="en-US" sz="900" noProof="1" dirty="0" smtClean="0">
                <a:solidFill>
                  <a:schemeClr val="tx1"/>
                </a:solidFill>
                <a:latin typeface="+mn-lt"/>
                <a:ea typeface="+mn-ea"/>
                <a:cs typeface="+mn-cs"/>
                <a:sym typeface="+mn-lt"/>
              </a:rPr>
              <a:pPr lvl="0" algn="r" rtl="0"/>
              <a:t>‹#›</a:t>
            </a:fld>
            <a:endParaRPr lang="en-US" sz="900" noProof="1">
              <a:solidFill>
                <a:schemeClr val="tx1"/>
              </a:solidFill>
              <a:latin typeface="+mn-lt"/>
              <a:ea typeface="+mn-ea"/>
              <a:cs typeface="+mn-cs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52145511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4102" r:id="rId1"/>
    <p:sldLayoutId id="2147484103" r:id="rId2"/>
    <p:sldLayoutId id="2147484104" r:id="rId3"/>
    <p:sldLayoutId id="2147484105" r:id="rId4"/>
    <p:sldLayoutId id="2147484106" r:id="rId5"/>
    <p:sldLayoutId id="2147484107" r:id="rId6"/>
    <p:sldLayoutId id="2147484108" r:id="rId7"/>
    <p:sldLayoutId id="2147484109" r:id="rId8"/>
    <p:sldLayoutId id="2147484110" r:id="rId9"/>
    <p:sldLayoutId id="2147484111" r:id="rId10"/>
    <p:sldLayoutId id="2147484112" r:id="rId11"/>
    <p:sldLayoutId id="2147484113" r:id="rId12"/>
    <p:sldLayoutId id="2147484114" r:id="rId13"/>
    <p:sldLayoutId id="2147484115" r:id="rId14"/>
    <p:sldLayoutId id="2147484116" r:id="rId15"/>
    <p:sldLayoutId id="2147484117" r:id="rId16"/>
    <p:sldLayoutId id="2147484118" r:id="rId17"/>
    <p:sldLayoutId id="2147484120" r:id="rId18"/>
    <p:sldLayoutId id="2147484121" r:id="rId19"/>
    <p:sldLayoutId id="2147484122" r:id="rId20"/>
    <p:sldLayoutId id="2147484123" r:id="rId21"/>
    <p:sldLayoutId id="2147484124" r:id="rId22"/>
    <p:sldLayoutId id="2147484125" r:id="rId23"/>
    <p:sldLayoutId id="2147484126" r:id="rId24"/>
    <p:sldLayoutId id="2147484127" r:id="rId25"/>
    <p:sldLayoutId id="2147484128" r:id="rId26"/>
    <p:sldLayoutId id="2147484129" r:id="rId27"/>
    <p:sldLayoutId id="2147484130" r:id="rId28"/>
    <p:sldLayoutId id="2147484131" r:id="rId29"/>
    <p:sldLayoutId id="2147484132" r:id="rId30"/>
    <p:sldLayoutId id="2147484133" r:id="rId31"/>
    <p:sldLayoutId id="2147484134" r:id="rId32"/>
    <p:sldLayoutId id="2147484135" r:id="rId33"/>
    <p:sldLayoutId id="2147484136" r:id="rId34"/>
    <p:sldLayoutId id="2147484137" r:id="rId35"/>
    <p:sldLayoutId id="2147484138" r:id="rId36"/>
    <p:sldLayoutId id="2147484139" r:id="rId37"/>
  </p:sldLayoutIdLst>
  <p:txStyles>
    <p:titleStyle>
      <a:lvl1pPr algn="l" defTabSz="1125444" rtl="0" eaLnBrk="1" latinLnBrk="0" hangingPunct="1">
        <a:lnSpc>
          <a:spcPct val="90000"/>
        </a:lnSpc>
        <a:spcBef>
          <a:spcPct val="0"/>
        </a:spcBef>
        <a:buNone/>
        <a:defRPr lang="en-US" sz="2600" b="1" kern="1200" baseline="0" dirty="0">
          <a:solidFill>
            <a:schemeClr val="tx1"/>
          </a:solidFill>
          <a:latin typeface="Arial" panose="020B0604020202020204" pitchFamily="34" charset="0"/>
          <a:ea typeface="+mj-ea"/>
          <a:cs typeface="Arial" panose="020B0604020202020204" pitchFamily="34" charset="0"/>
          <a:sym typeface="+mn-lt"/>
        </a:defRPr>
      </a:lvl1pPr>
    </p:titleStyle>
    <p:bodyStyle>
      <a:lvl1pPr marL="0" indent="0" algn="l" defTabSz="1125444" rtl="0" eaLnBrk="1" latinLnBrk="0" hangingPunct="1">
        <a:lnSpc>
          <a:spcPct val="90000"/>
        </a:lnSpc>
        <a:spcBef>
          <a:spcPts val="0"/>
        </a:spcBef>
        <a:buFont typeface="Arial Narrow" pitchFamily="34" charset="0"/>
        <a:buNone/>
        <a:defRPr lang="en-US" sz="1800" b="0" i="0" kern="1200" baseline="0" dirty="0" smtClean="0">
          <a:solidFill>
            <a:schemeClr val="tx1"/>
          </a:solidFill>
          <a:latin typeface="+mj-lt"/>
          <a:ea typeface="+mn-ea"/>
          <a:cs typeface="+mn-cs"/>
          <a:sym typeface="+mn-lt"/>
        </a:defRPr>
      </a:lvl1pPr>
      <a:lvl2pPr marL="283576" indent="-283576" algn="l" defTabSz="1125444" rtl="0" eaLnBrk="1" latinLnBrk="0" hangingPunct="1">
        <a:lnSpc>
          <a:spcPct val="90000"/>
        </a:lnSpc>
        <a:spcBef>
          <a:spcPts val="1477"/>
        </a:spcBef>
        <a:buFont typeface="Arial Narrow" pitchFamily="34" charset="0"/>
        <a:buChar char="&gt;"/>
        <a:defRPr lang="en-US" sz="1800" b="0" i="0" kern="1200" baseline="0" dirty="0" smtClean="0">
          <a:solidFill>
            <a:schemeClr val="tx1"/>
          </a:solidFill>
          <a:latin typeface="+mj-lt"/>
          <a:ea typeface="+mn-ea"/>
          <a:cs typeface="+mn-cs"/>
          <a:sym typeface="+mn-lt"/>
        </a:defRPr>
      </a:lvl2pPr>
      <a:lvl3pPr marL="593738" indent="-288007" algn="l" defTabSz="1125444" rtl="0" eaLnBrk="1" latinLnBrk="0" hangingPunct="1">
        <a:lnSpc>
          <a:spcPct val="90000"/>
        </a:lnSpc>
        <a:spcBef>
          <a:spcPts val="492"/>
        </a:spcBef>
        <a:buFont typeface="Arial Narrow" pitchFamily="34" charset="0"/>
        <a:buChar char="–"/>
        <a:defRPr lang="en-US" sz="1800" b="0" i="0" kern="1200" baseline="0" dirty="0" smtClean="0">
          <a:solidFill>
            <a:schemeClr val="tx1"/>
          </a:solidFill>
          <a:latin typeface="+mj-lt"/>
          <a:ea typeface="+mn-ea"/>
          <a:cs typeface="+mn-cs"/>
          <a:sym typeface="+mn-lt"/>
        </a:defRPr>
      </a:lvl3pPr>
      <a:lvl4pPr marL="859591" indent="-248129" algn="l" defTabSz="1125444" rtl="0" eaLnBrk="1" latinLnBrk="0" hangingPunct="1">
        <a:lnSpc>
          <a:spcPct val="90000"/>
        </a:lnSpc>
        <a:spcBef>
          <a:spcPts val="246"/>
        </a:spcBef>
        <a:buFont typeface="Arial Narrow" pitchFamily="34" charset="0"/>
        <a:buChar char="-"/>
        <a:defRPr lang="en-US" sz="1800" b="0" i="0" kern="1200" baseline="0" dirty="0">
          <a:solidFill>
            <a:schemeClr val="tx1"/>
          </a:solidFill>
          <a:latin typeface="+mj-lt"/>
          <a:ea typeface="+mn-ea"/>
          <a:cs typeface="+mn-cs"/>
          <a:sym typeface="+mn-lt"/>
        </a:defRPr>
      </a:lvl4pPr>
      <a:lvl5pPr marL="859591" indent="0" algn="l" defTabSz="1125444" rtl="0" eaLnBrk="1" latinLnBrk="0" hangingPunct="1">
        <a:lnSpc>
          <a:spcPct val="93000"/>
        </a:lnSpc>
        <a:spcBef>
          <a:spcPts val="0"/>
        </a:spcBef>
        <a:buFont typeface="Arial Narrow" pitchFamily="34" charset="0"/>
        <a:buNone/>
        <a:defRPr sz="2092" kern="1200">
          <a:solidFill>
            <a:schemeClr val="tx1"/>
          </a:solidFill>
          <a:latin typeface="Arial Narrow" pitchFamily="34" charset="0"/>
          <a:ea typeface="+mn-ea"/>
          <a:cs typeface="+mn-cs"/>
        </a:defRPr>
      </a:lvl5pPr>
      <a:lvl6pPr marL="3094970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6pPr>
      <a:lvl7pPr marL="3657691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7pPr>
      <a:lvl8pPr marL="4220413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8pPr>
      <a:lvl9pPr marL="4783135" indent="-281361" algn="l" defTabSz="1125444" rtl="0" eaLnBrk="1" latinLnBrk="0" hangingPunct="1">
        <a:spcBef>
          <a:spcPct val="20000"/>
        </a:spcBef>
        <a:buFont typeface="Arial Narrow" pitchFamily="34" charset="0"/>
        <a:buChar char="•"/>
        <a:defRPr sz="2462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1pPr>
      <a:lvl2pPr marL="56272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2pPr>
      <a:lvl3pPr marL="112544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3pPr>
      <a:lvl4pPr marL="1688165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4pPr>
      <a:lvl5pPr marL="2250887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5pPr>
      <a:lvl6pPr marL="2813609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6pPr>
      <a:lvl7pPr marL="3376331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7pPr>
      <a:lvl8pPr marL="3939052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8pPr>
      <a:lvl9pPr marL="4501774" algn="l" defTabSz="1125444" rtl="0" eaLnBrk="1" latinLnBrk="0" hangingPunct="1">
        <a:defRPr sz="2215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pos="257">
          <p15:clr>
            <a:srgbClr val="F26B43"/>
          </p15:clr>
        </p15:guide>
        <p15:guide id="2" pos="7423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1.bin"/><Relationship Id="rId2" Type="http://schemas.openxmlformats.org/officeDocument/2006/relationships/slideLayout" Target="../slideLayouts/slideLayout19.xml"/><Relationship Id="rId1" Type="http://schemas.openxmlformats.org/officeDocument/2006/relationships/tags" Target="../tags/tag176.xml"/><Relationship Id="rId4" Type="http://schemas.openxmlformats.org/officeDocument/2006/relationships/image" Target="../media/image34.emf"/></Relationships>
</file>

<file path=ppt/slides/_rels/slide2.xml.rels><?xml version="1.0" encoding="UTF-8" standalone="yes"?>
<Relationships xmlns="http://schemas.openxmlformats.org/package/2006/relationships"><Relationship Id="rId8" Type="http://schemas.openxmlformats.org/officeDocument/2006/relationships/image" Target="../media/image39.png"/><Relationship Id="rId3" Type="http://schemas.openxmlformats.org/officeDocument/2006/relationships/image" Target="../media/image35.png"/><Relationship Id="rId7" Type="http://schemas.openxmlformats.org/officeDocument/2006/relationships/image" Target="../media/image38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4.xml"/><Relationship Id="rId6" Type="http://schemas.openxmlformats.org/officeDocument/2006/relationships/image" Target="../media/image37.png"/><Relationship Id="rId5" Type="http://schemas.openxmlformats.org/officeDocument/2006/relationships/image" Target="../media/image19.png"/><Relationship Id="rId10" Type="http://schemas.openxmlformats.org/officeDocument/2006/relationships/image" Target="../media/image41.png"/><Relationship Id="rId4" Type="http://schemas.openxmlformats.org/officeDocument/2006/relationships/image" Target="../media/image36.jpeg"/><Relationship Id="rId9" Type="http://schemas.openxmlformats.org/officeDocument/2006/relationships/image" Target="../media/image40.png"/></Relationships>
</file>

<file path=ppt/slides/_rels/slide3.xml.rels><?xml version="1.0" encoding="UTF-8" standalone="yes"?>
<Relationships xmlns="http://schemas.openxmlformats.org/package/2006/relationships"><Relationship Id="rId8" Type="http://schemas.openxmlformats.org/officeDocument/2006/relationships/image" Target="../media/image47.emf"/><Relationship Id="rId3" Type="http://schemas.openxmlformats.org/officeDocument/2006/relationships/image" Target="../media/image42.png"/><Relationship Id="rId7" Type="http://schemas.openxmlformats.org/officeDocument/2006/relationships/image" Target="../media/image46.png"/><Relationship Id="rId12" Type="http://schemas.openxmlformats.org/officeDocument/2006/relationships/image" Target="../media/image51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64.xml"/><Relationship Id="rId6" Type="http://schemas.openxmlformats.org/officeDocument/2006/relationships/image" Target="../media/image45.png"/><Relationship Id="rId11" Type="http://schemas.openxmlformats.org/officeDocument/2006/relationships/image" Target="../media/image50.png"/><Relationship Id="rId5" Type="http://schemas.openxmlformats.org/officeDocument/2006/relationships/image" Target="../media/image44.svg"/><Relationship Id="rId10" Type="http://schemas.openxmlformats.org/officeDocument/2006/relationships/image" Target="../media/image49.png"/><Relationship Id="rId4" Type="http://schemas.openxmlformats.org/officeDocument/2006/relationships/image" Target="../media/image43.png"/><Relationship Id="rId9" Type="http://schemas.openxmlformats.org/officeDocument/2006/relationships/image" Target="../media/image48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2.bin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177.xml"/><Relationship Id="rId5" Type="http://schemas.openxmlformats.org/officeDocument/2006/relationships/image" Target="../media/image53.png"/><Relationship Id="rId4" Type="http://schemas.openxmlformats.org/officeDocument/2006/relationships/image" Target="../media/image52.emf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56.png"/><Relationship Id="rId3" Type="http://schemas.openxmlformats.org/officeDocument/2006/relationships/notesSlide" Target="../notesSlides/notesSlide3.xml"/><Relationship Id="rId7" Type="http://schemas.openxmlformats.org/officeDocument/2006/relationships/image" Target="../media/image55.png"/><Relationship Id="rId12" Type="http://schemas.openxmlformats.org/officeDocument/2006/relationships/image" Target="../media/image58.png"/><Relationship Id="rId2" Type="http://schemas.openxmlformats.org/officeDocument/2006/relationships/slideLayout" Target="../slideLayouts/slideLayout84.xml"/><Relationship Id="rId1" Type="http://schemas.openxmlformats.org/officeDocument/2006/relationships/tags" Target="../tags/tag178.xml"/><Relationship Id="rId6" Type="http://schemas.openxmlformats.org/officeDocument/2006/relationships/image" Target="../media/image42.png"/><Relationship Id="rId11" Type="http://schemas.openxmlformats.org/officeDocument/2006/relationships/image" Target="../media/image33.png"/><Relationship Id="rId5" Type="http://schemas.openxmlformats.org/officeDocument/2006/relationships/image" Target="../media/image54.emf"/><Relationship Id="rId10" Type="http://schemas.openxmlformats.org/officeDocument/2006/relationships/image" Target="../media/image57.png"/><Relationship Id="rId4" Type="http://schemas.openxmlformats.org/officeDocument/2006/relationships/oleObject" Target="../embeddings/oleObject13.bin"/><Relationship Id="rId9" Type="http://schemas.microsoft.com/office/2007/relationships/hdphoto" Target="../media/hdphoto1.wdp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62.emf"/><Relationship Id="rId13" Type="http://schemas.openxmlformats.org/officeDocument/2006/relationships/image" Target="../media/image67.png"/><Relationship Id="rId3" Type="http://schemas.openxmlformats.org/officeDocument/2006/relationships/notesSlide" Target="../notesSlides/notesSlide4.xml"/><Relationship Id="rId7" Type="http://schemas.openxmlformats.org/officeDocument/2006/relationships/image" Target="../media/image61.svg"/><Relationship Id="rId12" Type="http://schemas.openxmlformats.org/officeDocument/2006/relationships/image" Target="../media/image66.emf"/><Relationship Id="rId2" Type="http://schemas.openxmlformats.org/officeDocument/2006/relationships/slideLayout" Target="../slideLayouts/slideLayout106.xml"/><Relationship Id="rId1" Type="http://schemas.openxmlformats.org/officeDocument/2006/relationships/tags" Target="../tags/tag179.xml"/><Relationship Id="rId6" Type="http://schemas.openxmlformats.org/officeDocument/2006/relationships/image" Target="../media/image60.png"/><Relationship Id="rId11" Type="http://schemas.openxmlformats.org/officeDocument/2006/relationships/image" Target="../media/image65.png"/><Relationship Id="rId5" Type="http://schemas.openxmlformats.org/officeDocument/2006/relationships/image" Target="../media/image59.emf"/><Relationship Id="rId15" Type="http://schemas.openxmlformats.org/officeDocument/2006/relationships/image" Target="../media/image69.png"/><Relationship Id="rId10" Type="http://schemas.openxmlformats.org/officeDocument/2006/relationships/image" Target="../media/image64.png"/><Relationship Id="rId4" Type="http://schemas.openxmlformats.org/officeDocument/2006/relationships/oleObject" Target="../embeddings/oleObject14.bin"/><Relationship Id="rId9" Type="http://schemas.openxmlformats.org/officeDocument/2006/relationships/image" Target="../media/image63.png"/><Relationship Id="rId14" Type="http://schemas.openxmlformats.org/officeDocument/2006/relationships/image" Target="../media/image68.png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5.xml"/><Relationship Id="rId2" Type="http://schemas.openxmlformats.org/officeDocument/2006/relationships/slideLayout" Target="../slideLayouts/slideLayout6.xml"/><Relationship Id="rId1" Type="http://schemas.openxmlformats.org/officeDocument/2006/relationships/tags" Target="../tags/tag180.xml"/><Relationship Id="rId5" Type="http://schemas.openxmlformats.org/officeDocument/2006/relationships/image" Target="../media/image70.emf"/><Relationship Id="rId4" Type="http://schemas.openxmlformats.org/officeDocument/2006/relationships/oleObject" Target="../embeddings/oleObject15.bin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57.xml"/><Relationship Id="rId6" Type="http://schemas.openxmlformats.org/officeDocument/2006/relationships/image" Target="../media/image72.png"/><Relationship Id="rId5" Type="http://schemas.openxmlformats.org/officeDocument/2006/relationships/image" Target="../media/image49.png"/><Relationship Id="rId4" Type="http://schemas.openxmlformats.org/officeDocument/2006/relationships/image" Target="../media/image71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0.png"/><Relationship Id="rId7" Type="http://schemas.openxmlformats.org/officeDocument/2006/relationships/image" Target="../media/image72.png"/><Relationship Id="rId2" Type="http://schemas.openxmlformats.org/officeDocument/2006/relationships/slideLayout" Target="../slideLayouts/slideLayout42.xml"/><Relationship Id="rId1" Type="http://schemas.openxmlformats.org/officeDocument/2006/relationships/tags" Target="../tags/tag181.xml"/><Relationship Id="rId6" Type="http://schemas.openxmlformats.org/officeDocument/2006/relationships/image" Target="../media/image75.png"/><Relationship Id="rId5" Type="http://schemas.openxmlformats.org/officeDocument/2006/relationships/image" Target="../media/image74.png"/><Relationship Id="rId4" Type="http://schemas.openxmlformats.org/officeDocument/2006/relationships/image" Target="../media/image73.png"/></Relationships>
</file>

<file path=ppt/slides/_rels/slide10.xml.rels><?xml version="1.0" encoding="UTF-8" standalone="yes"?>
<Relationships xmlns="http://schemas.openxmlformats.org/package/2006/relationships"><Relationship Id="rId8" Type="http://schemas.openxmlformats.org/officeDocument/2006/relationships/tags" Target="../tags/tag189.xml"/><Relationship Id="rId13" Type="http://schemas.openxmlformats.org/officeDocument/2006/relationships/tags" Target="../tags/tag194.xml"/><Relationship Id="rId18" Type="http://schemas.openxmlformats.org/officeDocument/2006/relationships/tags" Target="../tags/tag199.xml"/><Relationship Id="rId26" Type="http://schemas.openxmlformats.org/officeDocument/2006/relationships/image" Target="../media/image79.png"/><Relationship Id="rId3" Type="http://schemas.openxmlformats.org/officeDocument/2006/relationships/tags" Target="../tags/tag184.xml"/><Relationship Id="rId21" Type="http://schemas.openxmlformats.org/officeDocument/2006/relationships/image" Target="../media/image76.png"/><Relationship Id="rId7" Type="http://schemas.openxmlformats.org/officeDocument/2006/relationships/tags" Target="../tags/tag188.xml"/><Relationship Id="rId12" Type="http://schemas.openxmlformats.org/officeDocument/2006/relationships/tags" Target="../tags/tag193.xml"/><Relationship Id="rId17" Type="http://schemas.openxmlformats.org/officeDocument/2006/relationships/tags" Target="../tags/tag198.xml"/><Relationship Id="rId25" Type="http://schemas.openxmlformats.org/officeDocument/2006/relationships/image" Target="../media/image78.png"/><Relationship Id="rId2" Type="http://schemas.openxmlformats.org/officeDocument/2006/relationships/tags" Target="../tags/tag183.xml"/><Relationship Id="rId16" Type="http://schemas.openxmlformats.org/officeDocument/2006/relationships/tags" Target="../tags/tag197.xml"/><Relationship Id="rId20" Type="http://schemas.openxmlformats.org/officeDocument/2006/relationships/notesSlide" Target="../notesSlides/notesSlide7.xml"/><Relationship Id="rId1" Type="http://schemas.openxmlformats.org/officeDocument/2006/relationships/tags" Target="../tags/tag182.xml"/><Relationship Id="rId6" Type="http://schemas.openxmlformats.org/officeDocument/2006/relationships/tags" Target="../tags/tag187.xml"/><Relationship Id="rId11" Type="http://schemas.openxmlformats.org/officeDocument/2006/relationships/tags" Target="../tags/tag192.xml"/><Relationship Id="rId24" Type="http://schemas.openxmlformats.org/officeDocument/2006/relationships/image" Target="../media/image19.png"/><Relationship Id="rId5" Type="http://schemas.openxmlformats.org/officeDocument/2006/relationships/tags" Target="../tags/tag186.xml"/><Relationship Id="rId15" Type="http://schemas.openxmlformats.org/officeDocument/2006/relationships/tags" Target="../tags/tag196.xml"/><Relationship Id="rId23" Type="http://schemas.openxmlformats.org/officeDocument/2006/relationships/image" Target="../media/image77.emf"/><Relationship Id="rId10" Type="http://schemas.openxmlformats.org/officeDocument/2006/relationships/tags" Target="../tags/tag191.xml"/><Relationship Id="rId19" Type="http://schemas.openxmlformats.org/officeDocument/2006/relationships/slideLayout" Target="../slideLayouts/slideLayout41.xml"/><Relationship Id="rId4" Type="http://schemas.openxmlformats.org/officeDocument/2006/relationships/tags" Target="../tags/tag185.xml"/><Relationship Id="rId9" Type="http://schemas.openxmlformats.org/officeDocument/2006/relationships/tags" Target="../tags/tag190.xml"/><Relationship Id="rId14" Type="http://schemas.openxmlformats.org/officeDocument/2006/relationships/tags" Target="../tags/tag195.xml"/><Relationship Id="rId22" Type="http://schemas.openxmlformats.org/officeDocument/2006/relationships/oleObject" Target="../embeddings/oleObject3.bin"/><Relationship Id="rId27" Type="http://schemas.openxmlformats.org/officeDocument/2006/relationships/image" Target="../media/image80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notesSlide" Target="../notesSlides/notesSlide8.xml"/><Relationship Id="rId2" Type="http://schemas.openxmlformats.org/officeDocument/2006/relationships/slideLayout" Target="../slideLayouts/slideLayout24.xml"/><Relationship Id="rId1" Type="http://schemas.openxmlformats.org/officeDocument/2006/relationships/tags" Target="../tags/tag200.xml"/><Relationship Id="rId6" Type="http://schemas.openxmlformats.org/officeDocument/2006/relationships/image" Target="../media/image48.png"/><Relationship Id="rId5" Type="http://schemas.openxmlformats.org/officeDocument/2006/relationships/image" Target="../media/image81.emf"/><Relationship Id="rId4" Type="http://schemas.openxmlformats.org/officeDocument/2006/relationships/oleObject" Target="../embeddings/oleObject16.bin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oleObject" Target="../embeddings/oleObject17.bin"/><Relationship Id="rId2" Type="http://schemas.openxmlformats.org/officeDocument/2006/relationships/slideLayout" Target="../slideLayouts/slideLayout44.xml"/><Relationship Id="rId1" Type="http://schemas.openxmlformats.org/officeDocument/2006/relationships/tags" Target="../tags/tag201.xml"/><Relationship Id="rId4" Type="http://schemas.openxmlformats.org/officeDocument/2006/relationships/image" Target="../media/image52.emf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84.png"/><Relationship Id="rId13" Type="http://schemas.openxmlformats.org/officeDocument/2006/relationships/image" Target="../media/image89.png"/><Relationship Id="rId3" Type="http://schemas.openxmlformats.org/officeDocument/2006/relationships/notesSlide" Target="../notesSlides/notesSlide9.xml"/><Relationship Id="rId7" Type="http://schemas.openxmlformats.org/officeDocument/2006/relationships/image" Target="../media/image83.png"/><Relationship Id="rId12" Type="http://schemas.openxmlformats.org/officeDocument/2006/relationships/image" Target="../media/image88.svg"/><Relationship Id="rId17" Type="http://schemas.openxmlformats.org/officeDocument/2006/relationships/image" Target="../media/image93.jpeg"/><Relationship Id="rId2" Type="http://schemas.openxmlformats.org/officeDocument/2006/relationships/slideLayout" Target="../slideLayouts/slideLayout64.xml"/><Relationship Id="rId16" Type="http://schemas.openxmlformats.org/officeDocument/2006/relationships/image" Target="../media/image92.png"/><Relationship Id="rId1" Type="http://schemas.openxmlformats.org/officeDocument/2006/relationships/tags" Target="../tags/tag202.xml"/><Relationship Id="rId6" Type="http://schemas.openxmlformats.org/officeDocument/2006/relationships/image" Target="../media/image82.png"/><Relationship Id="rId11" Type="http://schemas.openxmlformats.org/officeDocument/2006/relationships/image" Target="../media/image87.png"/><Relationship Id="rId5" Type="http://schemas.openxmlformats.org/officeDocument/2006/relationships/image" Target="../media/image52.emf"/><Relationship Id="rId15" Type="http://schemas.openxmlformats.org/officeDocument/2006/relationships/image" Target="../media/image91.png"/><Relationship Id="rId10" Type="http://schemas.openxmlformats.org/officeDocument/2006/relationships/image" Target="../media/image86.png"/><Relationship Id="rId4" Type="http://schemas.openxmlformats.org/officeDocument/2006/relationships/oleObject" Target="../embeddings/oleObject17.bin"/><Relationship Id="rId9" Type="http://schemas.openxmlformats.org/officeDocument/2006/relationships/image" Target="../media/image85.svg"/><Relationship Id="rId14" Type="http://schemas.openxmlformats.org/officeDocument/2006/relationships/image" Target="../media/image90.pn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44.svg"/><Relationship Id="rId7" Type="http://schemas.openxmlformats.org/officeDocument/2006/relationships/image" Target="../media/image48.png"/><Relationship Id="rId2" Type="http://schemas.openxmlformats.org/officeDocument/2006/relationships/image" Target="../media/image43.png"/><Relationship Id="rId1" Type="http://schemas.openxmlformats.org/officeDocument/2006/relationships/slideLayout" Target="../slideLayouts/slideLayout124.xml"/><Relationship Id="rId6" Type="http://schemas.openxmlformats.org/officeDocument/2006/relationships/image" Target="../media/image42.png"/><Relationship Id="rId5" Type="http://schemas.openxmlformats.org/officeDocument/2006/relationships/image" Target="../media/image46.png"/><Relationship Id="rId10" Type="http://schemas.openxmlformats.org/officeDocument/2006/relationships/image" Target="../media/image96.png"/><Relationship Id="rId4" Type="http://schemas.openxmlformats.org/officeDocument/2006/relationships/image" Target="../media/image45.png"/><Relationship Id="rId9" Type="http://schemas.openxmlformats.org/officeDocument/2006/relationships/image" Target="../media/image95.pn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98.png"/><Relationship Id="rId7" Type="http://schemas.openxmlformats.org/officeDocument/2006/relationships/image" Target="../media/image102.jpeg"/><Relationship Id="rId2" Type="http://schemas.openxmlformats.org/officeDocument/2006/relationships/image" Target="../media/image97.png"/><Relationship Id="rId1" Type="http://schemas.openxmlformats.org/officeDocument/2006/relationships/slideLayout" Target="../slideLayouts/slideLayout124.xml"/><Relationship Id="rId6" Type="http://schemas.openxmlformats.org/officeDocument/2006/relationships/image" Target="../media/image101.jpeg"/><Relationship Id="rId5" Type="http://schemas.openxmlformats.org/officeDocument/2006/relationships/image" Target="../media/image100.png"/><Relationship Id="rId4" Type="http://schemas.openxmlformats.org/officeDocument/2006/relationships/image" Target="../media/image99.svg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jpeg"/><Relationship Id="rId2" Type="http://schemas.openxmlformats.org/officeDocument/2006/relationships/image" Target="../media/image103.jpeg"/><Relationship Id="rId1" Type="http://schemas.openxmlformats.org/officeDocument/2006/relationships/slideLayout" Target="../slideLayouts/slideLayout124.xml"/></Relationships>
</file>

<file path=ppt/slides/_rels/slide17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7.png"/><Relationship Id="rId3" Type="http://schemas.openxmlformats.org/officeDocument/2006/relationships/notesSlide" Target="../notesSlides/notesSlide10.xml"/><Relationship Id="rId7" Type="http://schemas.openxmlformats.org/officeDocument/2006/relationships/image" Target="../media/image106.png"/><Relationship Id="rId2" Type="http://schemas.openxmlformats.org/officeDocument/2006/relationships/slideLayout" Target="../slideLayouts/slideLayout64.xml"/><Relationship Id="rId1" Type="http://schemas.openxmlformats.org/officeDocument/2006/relationships/tags" Target="../tags/tag203.xml"/><Relationship Id="rId6" Type="http://schemas.openxmlformats.org/officeDocument/2006/relationships/image" Target="../media/image105.png"/><Relationship Id="rId5" Type="http://schemas.openxmlformats.org/officeDocument/2006/relationships/image" Target="../media/image52.emf"/><Relationship Id="rId4" Type="http://schemas.openxmlformats.org/officeDocument/2006/relationships/oleObject" Target="../embeddings/oleObject17.bin"/><Relationship Id="rId9" Type="http://schemas.openxmlformats.org/officeDocument/2006/relationships/image" Target="../media/image108.svg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4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think-cell data - do not delete" hidden="1">
            <a:extLst>
              <a:ext uri="{FF2B5EF4-FFF2-40B4-BE49-F238E27FC236}">
                <a16:creationId xmlns:a16="http://schemas.microsoft.com/office/drawing/2014/main" id="{D1253C3C-3ABF-88E5-5170-E623FB29E73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588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425" imgH="424" progId="TCLayout.ActiveDocument.1">
                  <p:embed/>
                </p:oleObj>
              </mc:Choice>
              <mc:Fallback>
                <p:oleObj name="think-cell Slide" r:id="rId3" imgW="425" imgH="424" progId="TCLayout.ActiveDocument.1">
                  <p:embed/>
                  <p:pic>
                    <p:nvPicPr>
                      <p:cNvPr id="3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D1253C3C-3ABF-88E5-5170-E623FB29E7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588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CEB92CB-3144-F5E4-CA8E-7D76F3F335FD}"/>
              </a:ext>
            </a:extLst>
          </p:cNvPr>
          <p:cNvSpPr>
            <a:spLocks noGrp="1"/>
          </p:cNvSpPr>
          <p:nvPr>
            <p:ph type="body" sz="quarter" idx="16"/>
          </p:nvPr>
        </p:nvSpPr>
        <p:spPr>
          <a:xfrm>
            <a:off x="498146" y="4790903"/>
            <a:ext cx="4645354" cy="193899"/>
          </a:xfrm>
        </p:spPr>
        <p:txBody>
          <a:bodyPr/>
          <a:lstStyle/>
          <a:p>
            <a:r>
              <a:rPr lang="en-US"/>
              <a:t>Belgium, June 2025</a:t>
            </a:r>
          </a:p>
        </p:txBody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23D008C-12CF-DEE5-BE3C-BB771797A6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8146" y="2723585"/>
            <a:ext cx="5142078" cy="886397"/>
          </a:xfrm>
        </p:spPr>
        <p:txBody>
          <a:bodyPr vert="horz" anchor="t"/>
          <a:lstStyle/>
          <a:p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Y</a:t>
            </a:r>
            <a:r>
              <a:rPr lang="en-US" sz="3200" b="1">
                <a:latin typeface="Arial" panose="020B0604020202020204" pitchFamily="34" charset="0"/>
                <a:cs typeface="Arial" panose="020B0604020202020204" pitchFamily="34" charset="0"/>
              </a:rPr>
              <a:t>our full </a:t>
            </a:r>
            <a:r>
              <a:rPr lang="en-US" sz="3200">
                <a:latin typeface="Arial" panose="020B0604020202020204" pitchFamily="34" charset="0"/>
                <a:cs typeface="Arial" panose="020B0604020202020204" pitchFamily="34" charset="0"/>
              </a:rPr>
              <a:t>s</a:t>
            </a:r>
            <a:r>
              <a:rPr lang="en-US" sz="3200" b="1">
                <a:latin typeface="Arial" panose="020B0604020202020204" pitchFamily="34" charset="0"/>
                <a:cs typeface="Arial" panose="020B0604020202020204" pitchFamily="34" charset="0"/>
              </a:rPr>
              <a:t>tack </a:t>
            </a:r>
            <a:br>
              <a:rPr lang="en-US" sz="3200" b="1">
                <a:latin typeface="Arial" panose="020B0604020202020204" pitchFamily="34" charset="0"/>
                <a:cs typeface="Arial" panose="020B0604020202020204" pitchFamily="34" charset="0"/>
              </a:rPr>
            </a:br>
            <a:r>
              <a:rPr lang="en-US" sz="3200" b="1">
                <a:latin typeface="Arial" panose="020B0604020202020204" pitchFamily="34" charset="0"/>
                <a:cs typeface="Arial" panose="020B0604020202020204" pitchFamily="34" charset="0"/>
              </a:rPr>
              <a:t>RNA technology partner</a:t>
            </a:r>
            <a:endParaRPr lang="en-AU" sz="3200" b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006A11ED-6626-A74C-D207-B48B4221C40D}"/>
              </a:ext>
            </a:extLst>
          </p:cNvPr>
          <p:cNvSpPr>
            <a:spLocks noGrp="1"/>
          </p:cNvSpPr>
          <p:nvPr>
            <p:ph type="body" sz="quarter" idx="18"/>
          </p:nvPr>
        </p:nvSpPr>
        <p:spPr>
          <a:xfrm>
            <a:off x="498146" y="3775746"/>
            <a:ext cx="4645354" cy="276999"/>
          </a:xfrm>
        </p:spPr>
        <p:txBody>
          <a:bodyPr/>
          <a:lstStyle/>
          <a:p>
            <a:r>
              <a:rPr lang="en-US"/>
              <a:t>Company presentation</a:t>
            </a:r>
          </a:p>
        </p:txBody>
      </p:sp>
    </p:spTree>
    <p:extLst>
      <p:ext uri="{BB962C8B-B14F-4D97-AF65-F5344CB8AC3E}">
        <p14:creationId xmlns:p14="http://schemas.microsoft.com/office/powerpoint/2010/main" val="345092057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Rectangle : avec coins arrondis en haut 36">
            <a:extLst>
              <a:ext uri="{FF2B5EF4-FFF2-40B4-BE49-F238E27FC236}">
                <a16:creationId xmlns:a16="http://schemas.microsoft.com/office/drawing/2014/main" id="{C3E20CAB-7498-1758-0478-4E9DDDB622A2}"/>
              </a:ext>
            </a:extLst>
          </p:cNvPr>
          <p:cNvSpPr/>
          <p:nvPr/>
        </p:nvSpPr>
        <p:spPr>
          <a:xfrm rot="5400000">
            <a:off x="5499023" y="-70208"/>
            <a:ext cx="1146790" cy="11513891"/>
          </a:xfrm>
          <a:prstGeom prst="round2SameRect">
            <a:avLst>
              <a:gd name="adj1" fmla="val 11369"/>
              <a:gd name="adj2" fmla="val 12641"/>
            </a:avLst>
          </a:prstGeom>
          <a:solidFill>
            <a:schemeClr val="bg1">
              <a:lumMod val="75000"/>
              <a:alpha val="37907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22" name="Title Placeholder">
            <a:extLst>
              <a:ext uri="{FF2B5EF4-FFF2-40B4-BE49-F238E27FC236}">
                <a16:creationId xmlns:a16="http://schemas.microsoft.com/office/drawing/2014/main" id="{4A4950C7-314B-D12D-D31E-0A9303EFF80C}"/>
              </a:ext>
            </a:extLst>
          </p:cNvPr>
          <p:cNvSpPr txBox="1">
            <a:spLocks/>
          </p:cNvSpPr>
          <p:nvPr/>
        </p:nvSpPr>
        <p:spPr>
          <a:xfrm>
            <a:off x="469979" y="336286"/>
            <a:ext cx="9409621" cy="720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11254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  <a:sym typeface="+mn-lt"/>
              </a:defRPr>
            </a:lvl1pPr>
          </a:lstStyle>
          <a:p>
            <a:pPr marL="0" marR="0" lvl="0" indent="0" algn="l" defTabSz="112544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j-ea"/>
                <a:cs typeface="+mj-cs"/>
                <a:sym typeface="+mn-lt"/>
              </a:rPr>
              <a:t>Born in 2021, we aim at </a:t>
            </a:r>
            <a:r>
              <a:rPr kumimoji="0" lang="en-US" sz="2400" b="1" i="0" u="none" strike="noStrike" kern="1200" cap="none" spc="0" normalizeH="0" baseline="0" noProof="1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j-ea"/>
                <a:cs typeface="+mj-cs"/>
                <a:sym typeface="+mn-lt"/>
              </a:rPr>
              <a:t>powering RNA drugs development </a:t>
            </a:r>
            <a:r>
              <a:rPr kumimoji="0" lang="en-US" sz="24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j-ea"/>
                <a:cs typeface="+mj-cs"/>
                <a:sym typeface="+mn-lt"/>
              </a:rPr>
              <a:t>through our technology toolbox and close collaboration approach</a:t>
            </a:r>
          </a:p>
        </p:txBody>
      </p:sp>
      <p:sp>
        <p:nvSpPr>
          <p:cNvPr id="23" name="Rectangle : coins arrondis 65">
            <a:extLst>
              <a:ext uri="{FF2B5EF4-FFF2-40B4-BE49-F238E27FC236}">
                <a16:creationId xmlns:a16="http://schemas.microsoft.com/office/drawing/2014/main" id="{8135DD6E-7DCF-C5C4-308E-702A5E5B3D4A}"/>
              </a:ext>
            </a:extLst>
          </p:cNvPr>
          <p:cNvSpPr/>
          <p:nvPr/>
        </p:nvSpPr>
        <p:spPr>
          <a:xfrm>
            <a:off x="469980" y="1141918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grpSp>
        <p:nvGrpSpPr>
          <p:cNvPr id="21" name="Groupe 20">
            <a:extLst>
              <a:ext uri="{FF2B5EF4-FFF2-40B4-BE49-F238E27FC236}">
                <a16:creationId xmlns:a16="http://schemas.microsoft.com/office/drawing/2014/main" id="{18CCB636-2A38-D8E4-C817-87CCA7E7EEA4}"/>
              </a:ext>
            </a:extLst>
          </p:cNvPr>
          <p:cNvGrpSpPr/>
          <p:nvPr/>
        </p:nvGrpSpPr>
        <p:grpSpPr>
          <a:xfrm>
            <a:off x="315472" y="1183564"/>
            <a:ext cx="11498044" cy="3831758"/>
            <a:chOff x="315472" y="1491378"/>
            <a:chExt cx="11498044" cy="3831758"/>
          </a:xfrm>
        </p:grpSpPr>
        <p:grpSp>
          <p:nvGrpSpPr>
            <p:cNvPr id="5" name="Group 101">
              <a:extLst>
                <a:ext uri="{FF2B5EF4-FFF2-40B4-BE49-F238E27FC236}">
                  <a16:creationId xmlns:a16="http://schemas.microsoft.com/office/drawing/2014/main" id="{8E8EE140-EDE7-613A-D685-F801B39CE6C6}"/>
                </a:ext>
              </a:extLst>
            </p:cNvPr>
            <p:cNvGrpSpPr/>
            <p:nvPr/>
          </p:nvGrpSpPr>
          <p:grpSpPr>
            <a:xfrm>
              <a:off x="9843751" y="3373646"/>
              <a:ext cx="1397249" cy="525716"/>
              <a:chOff x="8004130" y="3430402"/>
              <a:chExt cx="1927779" cy="525716"/>
            </a:xfrm>
          </p:grpSpPr>
          <p:sp>
            <p:nvSpPr>
              <p:cNvPr id="6" name="TextBox 4">
                <a:extLst>
                  <a:ext uri="{FF2B5EF4-FFF2-40B4-BE49-F238E27FC236}">
                    <a16:creationId xmlns:a16="http://schemas.microsoft.com/office/drawing/2014/main" id="{C63BD981-F64F-8507-FDA9-727FFF58034B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04130" y="3430402"/>
                <a:ext cx="1927779" cy="3323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 anchor="ctr">
                <a:spAutoFit/>
              </a:bodyPr>
              <a:lstStyle/>
              <a:p>
                <a:pPr marL="0" marR="0" lvl="0" indent="0" algn="l" defTabSz="465933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"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EA76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Launch of the</a:t>
                </a:r>
              </a:p>
              <a:p>
                <a:pPr marL="0" marR="0" lvl="0" indent="0" algn="l" defTabSz="465933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"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 err="1">
                    <a:ln>
                      <a:noFill/>
                    </a:ln>
                    <a:solidFill>
                      <a:srgbClr val="EA76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Ntensify</a:t>
                </a:r>
                <a:r>
                  <a:rPr kumimoji="0" lang="en-US" sz="1200" b="1" i="0" u="none" strike="noStrike" kern="1200" cap="none" spc="0" normalizeH="0" baseline="30000" noProof="0">
                    <a:ln>
                      <a:noFill/>
                    </a:ln>
                    <a:solidFill>
                      <a:srgbClr val="EA76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®</a:t>
                </a: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EA76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 mano </a:t>
                </a:r>
              </a:p>
            </p:txBody>
          </p:sp>
          <p:sp>
            <p:nvSpPr>
              <p:cNvPr id="15" name="TextBox 4">
                <a:extLst>
                  <a:ext uri="{FF2B5EF4-FFF2-40B4-BE49-F238E27FC236}">
                    <a16:creationId xmlns:a16="http://schemas.microsoft.com/office/drawing/2014/main" id="{8962A0CB-933F-AFF8-7403-80996AAFBE07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8009583" y="3803769"/>
                <a:ext cx="906779" cy="15234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none" lIns="0" tIns="0" rIns="0" bIns="0" rtlCol="0" anchor="ctr">
                <a:spAutoFit/>
              </a:bodyPr>
              <a:lstStyle/>
              <a:p>
                <a:pPr marL="0" marR="0" lvl="0" indent="0" algn="l" defTabSz="465933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"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EA76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MAR 2024</a:t>
                </a:r>
              </a:p>
            </p:txBody>
          </p:sp>
        </p:grpSp>
        <p:grpSp>
          <p:nvGrpSpPr>
            <p:cNvPr id="2" name="Groupe 1">
              <a:extLst>
                <a:ext uri="{FF2B5EF4-FFF2-40B4-BE49-F238E27FC236}">
                  <a16:creationId xmlns:a16="http://schemas.microsoft.com/office/drawing/2014/main" id="{C74C710F-DB6F-F8D5-78CD-CA8D332D1949}"/>
                </a:ext>
              </a:extLst>
            </p:cNvPr>
            <p:cNvGrpSpPr/>
            <p:nvPr/>
          </p:nvGrpSpPr>
          <p:grpSpPr>
            <a:xfrm>
              <a:off x="315472" y="1695508"/>
              <a:ext cx="11498044" cy="3530879"/>
              <a:chOff x="334827" y="1224020"/>
              <a:chExt cx="11498044" cy="3530879"/>
            </a:xfrm>
          </p:grpSpPr>
          <p:sp>
            <p:nvSpPr>
              <p:cNvPr id="32" name="Rectangle : coins arrondis 31">
                <a:extLst>
                  <a:ext uri="{FF2B5EF4-FFF2-40B4-BE49-F238E27FC236}">
                    <a16:creationId xmlns:a16="http://schemas.microsoft.com/office/drawing/2014/main" id="{5105C395-F72E-5A40-E3C6-54D6FF42FC56}"/>
                  </a:ext>
                </a:extLst>
              </p:cNvPr>
              <p:cNvSpPr/>
              <p:nvPr/>
            </p:nvSpPr>
            <p:spPr>
              <a:xfrm>
                <a:off x="5470515" y="3691185"/>
                <a:ext cx="6120000" cy="65506"/>
              </a:xfrm>
              <a:prstGeom prst="roundRect">
                <a:avLst/>
              </a:prstGeom>
              <a:solidFill>
                <a:schemeClr val="accent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44000" tIns="144000" rIns="144000" bIns="144000" rtlCol="0" anchor="t" anchorCtr="0"/>
              <a:lstStyle/>
              <a:p>
                <a:pPr marL="0" marR="0" lvl="0" indent="0" algn="l" defTabSz="914400" rtl="0" eaLnBrk="1" fontAlgn="base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ct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28" name="Rectangle : coins arrondis 27">
                <a:extLst>
                  <a:ext uri="{FF2B5EF4-FFF2-40B4-BE49-F238E27FC236}">
                    <a16:creationId xmlns:a16="http://schemas.microsoft.com/office/drawing/2014/main" id="{84D83406-7A7D-E9BB-9A86-3E3ED9897FE4}"/>
                  </a:ext>
                </a:extLst>
              </p:cNvPr>
              <p:cNvSpPr/>
              <p:nvPr/>
            </p:nvSpPr>
            <p:spPr>
              <a:xfrm>
                <a:off x="3475999" y="3691185"/>
                <a:ext cx="2016000" cy="65506"/>
              </a:xfrm>
              <a:prstGeom prst="roundRect">
                <a:avLst/>
              </a:prstGeom>
              <a:solidFill>
                <a:schemeClr val="accent2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44000" tIns="144000" rIns="144000" bIns="144000" rtlCol="0" anchor="t" anchorCtr="0"/>
              <a:lstStyle/>
              <a:p>
                <a:pPr marL="0" marR="0" lvl="0" indent="0" algn="l" defTabSz="914400" rtl="0" eaLnBrk="1" fontAlgn="base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ct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  <a:sym typeface="+mn-lt"/>
                </a:endParaRPr>
              </a:p>
            </p:txBody>
          </p:sp>
          <p:cxnSp>
            <p:nvCxnSpPr>
              <p:cNvPr id="30" name="Connecteur droit 29">
                <a:extLst>
                  <a:ext uri="{FF2B5EF4-FFF2-40B4-BE49-F238E27FC236}">
                    <a16:creationId xmlns:a16="http://schemas.microsoft.com/office/drawing/2014/main" id="{3E73BA0B-5635-1776-BCD0-4ADEF89FE2D2}"/>
                  </a:ext>
                </a:extLst>
              </p:cNvPr>
              <p:cNvCxnSpPr>
                <a:cxnSpLocks/>
              </p:cNvCxnSpPr>
              <p:nvPr/>
            </p:nvCxnSpPr>
            <p:spPr>
              <a:xfrm>
                <a:off x="3528903" y="3781355"/>
                <a:ext cx="0" cy="973544"/>
              </a:xfrm>
              <a:prstGeom prst="line">
                <a:avLst/>
              </a:prstGeom>
              <a:ln w="9525" cmpd="sng">
                <a:solidFill>
                  <a:srgbClr val="004975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8" name="Rectangle : coins arrondis 7">
                <a:extLst>
                  <a:ext uri="{FF2B5EF4-FFF2-40B4-BE49-F238E27FC236}">
                    <a16:creationId xmlns:a16="http://schemas.microsoft.com/office/drawing/2014/main" id="{3AEDF2A9-FD26-35E3-956A-83000CD857DA}"/>
                  </a:ext>
                </a:extLst>
              </p:cNvPr>
              <p:cNvSpPr/>
              <p:nvPr/>
            </p:nvSpPr>
            <p:spPr>
              <a:xfrm>
                <a:off x="515709" y="3691185"/>
                <a:ext cx="3006000" cy="65506"/>
              </a:xfrm>
              <a:prstGeom prst="roundRect">
                <a:avLst/>
              </a:prstGeom>
              <a:solidFill>
                <a:schemeClr val="tx1">
                  <a:lumMod val="50000"/>
                  <a:lumOff val="50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44000" tIns="144000" rIns="144000" bIns="144000" rtlCol="0" anchor="t" anchorCtr="0"/>
              <a:lstStyle/>
              <a:p>
                <a:pPr marL="0" marR="0" lvl="0" indent="0" algn="l" defTabSz="914400" rtl="0" eaLnBrk="1" fontAlgn="base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ct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19" name="TextBox 4">
                <a:extLst>
                  <a:ext uri="{FF2B5EF4-FFF2-40B4-BE49-F238E27FC236}">
                    <a16:creationId xmlns:a16="http://schemas.microsoft.com/office/drawing/2014/main" id="{5F3A8B26-EF36-EEDA-08A7-754471CBD206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02675" y="1887989"/>
                <a:ext cx="1441548" cy="1938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none" lIns="0" tIns="0" rIns="0" bIns="0" rtlCol="0" anchor="ctr">
                <a:spAutoFit/>
              </a:bodyPr>
              <a:lstStyle/>
              <a:p>
                <a:pPr marL="0" marR="0" lvl="0" indent="0" algn="l" defTabSz="465933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"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MICRO-pipetting</a:t>
                </a:r>
              </a:p>
            </p:txBody>
          </p: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E8E30FA9-5889-95F8-BBBB-B806FD2C7FF9}"/>
                  </a:ext>
                </a:extLst>
              </p:cNvPr>
              <p:cNvSpPr>
                <a:spLocks/>
              </p:cNvSpPr>
              <p:nvPr/>
            </p:nvSpPr>
            <p:spPr bwMode="gray">
              <a:xfrm>
                <a:off x="334827" y="3091976"/>
                <a:ext cx="1866426" cy="534634"/>
              </a:xfrm>
              <a:prstGeom prst="rect">
                <a:avLst/>
              </a:prstGeom>
              <a:noFill/>
              <a:ln w="9525" cap="flat" cmpd="sng" algn="ctr">
                <a:noFill/>
                <a:prstDash val="solid"/>
              </a:ln>
              <a:effectLst/>
            </p:spPr>
            <p:txBody>
              <a:bodyPr wrap="square" lIns="0" tIns="0" rIns="0" bIns="0" rtlCol="0" anchor="t" anchorCtr="0">
                <a:spAutoFit/>
              </a:bodyPr>
              <a:lstStyle/>
              <a:p>
                <a:pPr marL="0" marR="0" lvl="1" indent="0" algn="r" defTabSz="914400" rtl="0" eaLnBrk="1" fontAlgn="base" latinLnBrk="0" hangingPunct="1">
                  <a:lnSpc>
                    <a:spcPct val="108212"/>
                  </a:lnSpc>
                  <a:spcBef>
                    <a:spcPts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</a:rPr>
                  <a:t>Used to be considered as the sole </a:t>
                </a:r>
                <a:r>
                  <a:rPr kumimoji="0" lang="en-US" sz="1100" b="0" i="0" u="none" strike="noStrike" kern="0" cap="none" spc="0" normalizeH="0" baseline="3000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</a:rPr>
                  <a:t>”</a:t>
                </a:r>
                <a:r>
                  <a:rPr kumimoji="0" lang="en-US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</a:rPr>
                  <a:t>Large-scale” RNA production techniques</a:t>
                </a:r>
                <a:endParaRPr kumimoji="0" lang="en-US" sz="1100" b="0" i="0" u="none" strike="noStrike" kern="0" cap="none" spc="0" normalizeH="0" baseline="3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endParaRPr>
              </a:p>
            </p:txBody>
          </p:sp>
          <p:pic>
            <p:nvPicPr>
              <p:cNvPr id="31" name="Picture 9">
                <a:extLst>
                  <a:ext uri="{FF2B5EF4-FFF2-40B4-BE49-F238E27FC236}">
                    <a16:creationId xmlns:a16="http://schemas.microsoft.com/office/drawing/2014/main" id="{86B7527E-EC44-88F0-5EEF-E9B70C979E9C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3"/>
              <a:srcRect l="331" r="331"/>
              <a:stretch/>
            </p:blipFill>
            <p:spPr>
              <a:xfrm>
                <a:off x="677785" y="2154119"/>
                <a:ext cx="1081753" cy="896357"/>
              </a:xfrm>
              <a:prstGeom prst="rect">
                <a:avLst/>
              </a:prstGeom>
              <a:ln>
                <a:noFill/>
              </a:ln>
            </p:spPr>
          </p:pic>
          <p:sp>
            <p:nvSpPr>
              <p:cNvPr id="34" name="TextBox 4">
                <a:extLst>
                  <a:ext uri="{FF2B5EF4-FFF2-40B4-BE49-F238E27FC236}">
                    <a16:creationId xmlns:a16="http://schemas.microsoft.com/office/drawing/2014/main" id="{7783754E-BD04-2ECE-DDF7-59D3862D39E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276947" y="1256602"/>
                <a:ext cx="2456635" cy="560025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 anchor="ctr">
                <a:spAutoFit/>
              </a:bodyPr>
              <a:lstStyle/>
              <a:p>
                <a:pPr marL="0" marR="0" lvl="0" indent="0" algn="l" defTabSz="465933" rtl="0" eaLnBrk="1" fontAlgn="base" latinLnBrk="0" hangingPunct="1">
                  <a:lnSpc>
                    <a:spcPts val="138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"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E2262D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COVID-19</a:t>
                </a:r>
              </a:p>
              <a:p>
                <a:pPr marL="0" marR="0" lvl="0" indent="0" algn="l" defTabSz="465933" rtl="0" eaLnBrk="1" fontAlgn="base" latinLnBrk="0" hangingPunct="1">
                  <a:lnSpc>
                    <a:spcPts val="138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"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E2262D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pandemic announced</a:t>
                </a:r>
              </a:p>
              <a:p>
                <a:pPr marL="0" marR="0" lvl="0" indent="0" algn="l" defTabSz="465933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"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E2262D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DEC 2019</a:t>
                </a:r>
              </a:p>
            </p:txBody>
          </p:sp>
          <p:sp>
            <p:nvSpPr>
              <p:cNvPr id="48" name="Rectangle : coins arrondis 47">
                <a:extLst>
                  <a:ext uri="{FF2B5EF4-FFF2-40B4-BE49-F238E27FC236}">
                    <a16:creationId xmlns:a16="http://schemas.microsoft.com/office/drawing/2014/main" id="{1468EAE3-F58A-3AB2-3651-DA30D4038E6D}"/>
                  </a:ext>
                </a:extLst>
              </p:cNvPr>
              <p:cNvSpPr/>
              <p:nvPr/>
            </p:nvSpPr>
            <p:spPr>
              <a:xfrm>
                <a:off x="2292691" y="1932025"/>
                <a:ext cx="50063" cy="1692000"/>
              </a:xfrm>
              <a:prstGeom prst="roundRect">
                <a:avLst/>
              </a:prstGeom>
              <a:solidFill>
                <a:srgbClr val="E2262D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44000" tIns="144000" rIns="144000" bIns="144000" rtlCol="0" anchor="t" anchorCtr="0"/>
              <a:lstStyle/>
              <a:p>
                <a:pPr marL="0" marR="0" lvl="0" indent="0" algn="l" defTabSz="914400" rtl="0" eaLnBrk="1" fontAlgn="base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ct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51" name="TextBox 4">
                <a:extLst>
                  <a:ext uri="{FF2B5EF4-FFF2-40B4-BE49-F238E27FC236}">
                    <a16:creationId xmlns:a16="http://schemas.microsoft.com/office/drawing/2014/main" id="{DBD37939-0471-1D76-D8FA-A599FD89029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424545" y="1907199"/>
                <a:ext cx="1514197" cy="1938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none" lIns="0" tIns="0" rIns="0" bIns="0" rtlCol="0" anchor="ctr">
                <a:spAutoFit/>
              </a:bodyPr>
              <a:lstStyle/>
              <a:p>
                <a:pPr marL="0" marR="0" lvl="0" indent="0" algn="l" defTabSz="465933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"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MACRO-pipetting</a:t>
                </a:r>
              </a:p>
            </p:txBody>
          </p:sp>
          <p:sp>
            <p:nvSpPr>
              <p:cNvPr id="52" name="ZoneTexte 51">
                <a:extLst>
                  <a:ext uri="{FF2B5EF4-FFF2-40B4-BE49-F238E27FC236}">
                    <a16:creationId xmlns:a16="http://schemas.microsoft.com/office/drawing/2014/main" id="{98BC0141-DCCE-CA75-A915-B8E4971E656D}"/>
                  </a:ext>
                </a:extLst>
              </p:cNvPr>
              <p:cNvSpPr txBox="1"/>
              <p:nvPr/>
            </p:nvSpPr>
            <p:spPr>
              <a:xfrm>
                <a:off x="2333542" y="2104228"/>
                <a:ext cx="1960744" cy="886718"/>
              </a:xfrm>
              <a:prstGeom prst="rect">
                <a:avLst/>
              </a:prstGeom>
              <a:noFill/>
            </p:spPr>
            <p:txBody>
              <a:bodyPr wrap="square" lIns="91440" tIns="45720" rIns="91440" bIns="45720" anchor="t">
                <a:spAutoFit/>
              </a:bodyPr>
              <a:lstStyle/>
              <a:p>
                <a:pPr marL="0" marR="0" lvl="1" indent="0" algn="l" defTabSz="914400" rtl="0" eaLnBrk="1" fontAlgn="base" latinLnBrk="0" hangingPunct="1">
                  <a:lnSpc>
                    <a:spcPct val="108212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rgbClr val="000000"/>
                  </a:buClr>
                  <a:buSzPct val="100000"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</a:rPr>
                  <a:t>Traditional scale up through stainless-steel facilities</a:t>
                </a:r>
                <a:endParaRPr kumimoji="0" lang="fr-FR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endParaRPr>
              </a:p>
              <a:p>
                <a:pPr marL="0" marR="0" lvl="1" indent="0" algn="l" defTabSz="914400" rtl="0" eaLnBrk="1" fontAlgn="base" latinLnBrk="0" hangingPunct="1">
                  <a:lnSpc>
                    <a:spcPct val="108212"/>
                  </a:lnSpc>
                  <a:spcBef>
                    <a:spcPts val="300"/>
                  </a:spcBef>
                  <a:spcAft>
                    <a:spcPts val="300"/>
                  </a:spcAft>
                  <a:buClr>
                    <a:srgbClr val="000000"/>
                  </a:buClr>
                  <a:buSzPct val="100000"/>
                  <a:buFontTx/>
                  <a:buNone/>
                  <a:tabLst/>
                  <a:defRPr/>
                </a:pPr>
                <a:r>
                  <a:rPr kumimoji="0" lang="en-US" sz="1100" b="0" i="0" u="none" strike="noStrike" kern="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</a:rPr>
                  <a:t>No other cost considerations than economies of scale</a:t>
                </a:r>
              </a:p>
            </p:txBody>
          </p:sp>
          <p:sp>
            <p:nvSpPr>
              <p:cNvPr id="64" name="Triangle 63">
                <a:extLst>
                  <a:ext uri="{FF2B5EF4-FFF2-40B4-BE49-F238E27FC236}">
                    <a16:creationId xmlns:a16="http://schemas.microsoft.com/office/drawing/2014/main" id="{9DC4A896-0F0A-B1D7-5C28-0974E2207025}"/>
                  </a:ext>
                </a:extLst>
              </p:cNvPr>
              <p:cNvSpPr/>
              <p:nvPr/>
            </p:nvSpPr>
            <p:spPr>
              <a:xfrm rot="5400000">
                <a:off x="11602884" y="3595310"/>
                <a:ext cx="203200" cy="256774"/>
              </a:xfrm>
              <a:prstGeom prst="triangle">
                <a:avLst/>
              </a:prstGeom>
              <a:solidFill>
                <a:schemeClr val="accent3"/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44000" tIns="144000" rIns="144000" bIns="144000" rtlCol="0" anchor="t" anchorCtr="0"/>
              <a:lstStyle/>
              <a:p>
                <a:pPr marL="0" marR="0" lvl="0" indent="0" algn="l" defTabSz="914400" rtl="0" eaLnBrk="1" fontAlgn="base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ct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118" name="TextBox 4">
                <a:extLst>
                  <a:ext uri="{FF2B5EF4-FFF2-40B4-BE49-F238E27FC236}">
                    <a16:creationId xmlns:a16="http://schemas.microsoft.com/office/drawing/2014/main" id="{17284E31-FDB1-47E5-2A5A-D92AF35D77E4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02971" y="2829853"/>
                <a:ext cx="1499045" cy="3323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 anchor="ctr">
                <a:spAutoFit/>
              </a:bodyPr>
              <a:lstStyle/>
              <a:p>
                <a:pPr marL="0" marR="0" lvl="0" indent="0" algn="l" defTabSz="465933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"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EA76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CRADA signed with </a:t>
                </a:r>
                <a:r>
                  <a:rPr kumimoji="0" lang="en-US" sz="1200" b="1" i="0" u="none" strike="noStrike" kern="1200" cap="none" spc="0" normalizeH="0" baseline="0" noProof="0" err="1">
                    <a:ln>
                      <a:noFill/>
                    </a:ln>
                    <a:solidFill>
                      <a:srgbClr val="EA76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Afrigen</a:t>
                </a: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EA76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 Biologics</a:t>
                </a:r>
              </a:p>
            </p:txBody>
          </p:sp>
          <p:sp>
            <p:nvSpPr>
              <p:cNvPr id="120" name="TextBox 4">
                <a:extLst>
                  <a:ext uri="{FF2B5EF4-FFF2-40B4-BE49-F238E27FC236}">
                    <a16:creationId xmlns:a16="http://schemas.microsoft.com/office/drawing/2014/main" id="{815122D2-1546-5B1B-87C8-BB20FDCF999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301659" y="3198017"/>
                <a:ext cx="1314465" cy="15234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 anchor="ctr">
                <a:spAutoFit/>
              </a:bodyPr>
              <a:lstStyle/>
              <a:p>
                <a:pPr marL="0" marR="0" lvl="0" indent="0" algn="l" defTabSz="465933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"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EA76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JUN 2022</a:t>
                </a:r>
              </a:p>
            </p:txBody>
          </p:sp>
          <p:pic>
            <p:nvPicPr>
              <p:cNvPr id="125" name="Image 124" descr="Une image contenant texte, Police, Graphique, logo&#10;&#10;Description générée automatiquement">
                <a:extLst>
                  <a:ext uri="{FF2B5EF4-FFF2-40B4-BE49-F238E27FC236}">
                    <a16:creationId xmlns:a16="http://schemas.microsoft.com/office/drawing/2014/main" id="{09D3A617-28DB-6D5B-32A0-6A205F22A233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4"/>
              <a:srcRect l="19145" t="13831" r="22654" b="14717"/>
              <a:stretch/>
            </p:blipFill>
            <p:spPr>
              <a:xfrm>
                <a:off x="7295789" y="2367109"/>
                <a:ext cx="1107131" cy="437861"/>
              </a:xfrm>
              <a:prstGeom prst="rect">
                <a:avLst/>
              </a:prstGeom>
            </p:spPr>
          </p:pic>
          <p:sp>
            <p:nvSpPr>
              <p:cNvPr id="45" name="TextBox 4">
                <a:extLst>
                  <a:ext uri="{FF2B5EF4-FFF2-40B4-BE49-F238E27FC236}">
                    <a16:creationId xmlns:a16="http://schemas.microsoft.com/office/drawing/2014/main" id="{30A84611-609E-8349-5B12-9D7DAC08545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145356" y="3969381"/>
                <a:ext cx="749369" cy="1938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 anchor="ctr">
                <a:spAutoFit/>
              </a:bodyPr>
              <a:lstStyle/>
              <a:p>
                <a:pPr marL="0" marR="0" lvl="0" indent="0" algn="ctr" defTabSz="465933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"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004976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2021</a:t>
                </a:r>
              </a:p>
            </p:txBody>
          </p:sp>
          <p:sp>
            <p:nvSpPr>
              <p:cNvPr id="58" name="Ellipse 57">
                <a:extLst>
                  <a:ext uri="{FF2B5EF4-FFF2-40B4-BE49-F238E27FC236}">
                    <a16:creationId xmlns:a16="http://schemas.microsoft.com/office/drawing/2014/main" id="{F4A5856F-90D4-9E0B-A440-4A7C5C53123A}"/>
                  </a:ext>
                </a:extLst>
              </p:cNvPr>
              <p:cNvSpPr/>
              <p:nvPr/>
            </p:nvSpPr>
            <p:spPr>
              <a:xfrm>
                <a:off x="8039408" y="3589830"/>
                <a:ext cx="274320" cy="274320"/>
              </a:xfrm>
              <a:prstGeom prst="ellipse">
                <a:avLst/>
              </a:prstGeom>
              <a:solidFill>
                <a:schemeClr val="bg2"/>
              </a:solidFill>
              <a:ln w="34925">
                <a:solidFill>
                  <a:schemeClr val="tx2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44000" tIns="144000" rIns="144000" bIns="144000" rtlCol="0" anchor="t" anchorCtr="0"/>
              <a:lstStyle/>
              <a:p>
                <a:pPr marL="0" marR="0" lvl="0" indent="0" algn="l" defTabSz="914400" rtl="0" eaLnBrk="1" fontAlgn="base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ct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60" name="TextBox 4">
                <a:extLst>
                  <a:ext uri="{FF2B5EF4-FFF2-40B4-BE49-F238E27FC236}">
                    <a16:creationId xmlns:a16="http://schemas.microsoft.com/office/drawing/2014/main" id="{6D22B2FB-1BD7-0A76-1DFE-7AC3451A62D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7810631" y="3964180"/>
                <a:ext cx="749369" cy="1938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 anchor="ctr">
                <a:spAutoFit/>
              </a:bodyPr>
              <a:lstStyle/>
              <a:p>
                <a:pPr marL="0" marR="0" lvl="0" indent="0" algn="ctr" defTabSz="465933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"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EA76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2023</a:t>
                </a:r>
              </a:p>
            </p:txBody>
          </p:sp>
          <p:sp>
            <p:nvSpPr>
              <p:cNvPr id="69" name="Ellipse 68">
                <a:extLst>
                  <a:ext uri="{FF2B5EF4-FFF2-40B4-BE49-F238E27FC236}">
                    <a16:creationId xmlns:a16="http://schemas.microsoft.com/office/drawing/2014/main" id="{E34BBC8A-8F8A-DFB0-1C80-032EAA80A750}"/>
                  </a:ext>
                </a:extLst>
              </p:cNvPr>
              <p:cNvSpPr/>
              <p:nvPr/>
            </p:nvSpPr>
            <p:spPr>
              <a:xfrm>
                <a:off x="9462635" y="3589830"/>
                <a:ext cx="274320" cy="274320"/>
              </a:xfrm>
              <a:prstGeom prst="ellipse">
                <a:avLst/>
              </a:prstGeom>
              <a:solidFill>
                <a:schemeClr val="bg2"/>
              </a:solidFill>
              <a:ln w="34925">
                <a:solidFill>
                  <a:schemeClr val="tx2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44000" tIns="144000" rIns="144000" bIns="144000" rtlCol="0" anchor="t" anchorCtr="0"/>
              <a:lstStyle/>
              <a:p>
                <a:pPr marL="0" marR="0" lvl="0" indent="0" algn="l" defTabSz="914400" rtl="0" eaLnBrk="1" fontAlgn="base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ct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71" name="TextBox 4">
                <a:extLst>
                  <a:ext uri="{FF2B5EF4-FFF2-40B4-BE49-F238E27FC236}">
                    <a16:creationId xmlns:a16="http://schemas.microsoft.com/office/drawing/2014/main" id="{9F6615B8-1EA1-51AF-40DF-B0320C19384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9233859" y="3964180"/>
                <a:ext cx="749369" cy="1938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 anchor="ctr">
                <a:spAutoFit/>
              </a:bodyPr>
              <a:lstStyle/>
              <a:p>
                <a:pPr marL="0" marR="0" lvl="0" indent="0" algn="ctr" defTabSz="465933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"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EA76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2024</a:t>
                </a:r>
              </a:p>
            </p:txBody>
          </p:sp>
          <p:sp>
            <p:nvSpPr>
              <p:cNvPr id="94" name="Ellipse 93">
                <a:extLst>
                  <a:ext uri="{FF2B5EF4-FFF2-40B4-BE49-F238E27FC236}">
                    <a16:creationId xmlns:a16="http://schemas.microsoft.com/office/drawing/2014/main" id="{7D290563-A526-DEC7-4D89-38A745C94B07}"/>
                  </a:ext>
                </a:extLst>
              </p:cNvPr>
              <p:cNvSpPr/>
              <p:nvPr/>
            </p:nvSpPr>
            <p:spPr>
              <a:xfrm>
                <a:off x="6353320" y="3589830"/>
                <a:ext cx="274320" cy="274320"/>
              </a:xfrm>
              <a:prstGeom prst="ellipse">
                <a:avLst/>
              </a:prstGeom>
              <a:solidFill>
                <a:schemeClr val="bg2"/>
              </a:solidFill>
              <a:ln w="34925">
                <a:solidFill>
                  <a:schemeClr val="tx2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44000" tIns="144000" rIns="144000" bIns="144000" rtlCol="0" anchor="t" anchorCtr="0"/>
              <a:lstStyle/>
              <a:p>
                <a:pPr marL="0" marR="0" lvl="0" indent="0" algn="l" defTabSz="914400" rtl="0" eaLnBrk="1" fontAlgn="base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ct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95" name="TextBox 4">
                <a:extLst>
                  <a:ext uri="{FF2B5EF4-FFF2-40B4-BE49-F238E27FC236}">
                    <a16:creationId xmlns:a16="http://schemas.microsoft.com/office/drawing/2014/main" id="{564624E5-874E-460C-328C-8D60B421802F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124543" y="3964180"/>
                <a:ext cx="749369" cy="1938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 anchor="ctr">
                <a:spAutoFit/>
              </a:bodyPr>
              <a:lstStyle/>
              <a:p>
                <a:pPr marL="0" marR="0" lvl="0" indent="0" algn="ctr" defTabSz="465933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"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EA76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2022</a:t>
                </a:r>
              </a:p>
            </p:txBody>
          </p:sp>
          <p:sp>
            <p:nvSpPr>
              <p:cNvPr id="97" name="TextBox 4">
                <a:extLst>
                  <a:ext uri="{FF2B5EF4-FFF2-40B4-BE49-F238E27FC236}">
                    <a16:creationId xmlns:a16="http://schemas.microsoft.com/office/drawing/2014/main" id="{5EA301B1-B2A8-BE5E-F9FD-A572F9931273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2199913" y="3969381"/>
                <a:ext cx="749369" cy="193899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 anchor="ctr">
                <a:spAutoFit/>
              </a:bodyPr>
              <a:lstStyle/>
              <a:p>
                <a:pPr marL="0" marR="0" lvl="0" indent="0" algn="ctr" defTabSz="465933" rtl="0" eaLnBrk="1" fontAlgn="base" latinLnBrk="0" hangingPunct="1">
                  <a:lnSpc>
                    <a:spcPct val="9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"/>
                  <a:buNone/>
                  <a:tabLst/>
                  <a:defRPr/>
                </a:pPr>
                <a:r>
                  <a:rPr kumimoji="0" lang="en-US" sz="14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>
                        <a:lumMod val="50000"/>
                        <a:lumOff val="50000"/>
                      </a:srgbClr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2020</a:t>
                </a:r>
              </a:p>
            </p:txBody>
          </p:sp>
          <p:sp>
            <p:nvSpPr>
              <p:cNvPr id="96" name="Ellipse 95">
                <a:extLst>
                  <a:ext uri="{FF2B5EF4-FFF2-40B4-BE49-F238E27FC236}">
                    <a16:creationId xmlns:a16="http://schemas.microsoft.com/office/drawing/2014/main" id="{05E0C6A6-174A-301E-ED89-8D3750CB93FD}"/>
                  </a:ext>
                </a:extLst>
              </p:cNvPr>
              <p:cNvSpPr/>
              <p:nvPr/>
            </p:nvSpPr>
            <p:spPr>
              <a:xfrm>
                <a:off x="2449956" y="3595031"/>
                <a:ext cx="274320" cy="274320"/>
              </a:xfrm>
              <a:prstGeom prst="ellipse">
                <a:avLst/>
              </a:prstGeom>
              <a:solidFill>
                <a:schemeClr val="bg2"/>
              </a:solidFill>
              <a:ln w="34925">
                <a:solidFill>
                  <a:schemeClr val="tx1">
                    <a:lumMod val="50000"/>
                    <a:lumOff val="50000"/>
                  </a:schemeClr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44000" tIns="144000" rIns="144000" bIns="144000" rtlCol="0" anchor="t" anchorCtr="0"/>
              <a:lstStyle/>
              <a:p>
                <a:pPr marL="0" marR="0" lvl="0" indent="0" algn="l" defTabSz="914400" rtl="0" eaLnBrk="1" fontAlgn="base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ct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36" name="Ellipse 35">
                <a:extLst>
                  <a:ext uri="{FF2B5EF4-FFF2-40B4-BE49-F238E27FC236}">
                    <a16:creationId xmlns:a16="http://schemas.microsoft.com/office/drawing/2014/main" id="{15D00538-1126-4662-B147-45036E66F357}"/>
                  </a:ext>
                </a:extLst>
              </p:cNvPr>
              <p:cNvSpPr/>
              <p:nvPr/>
            </p:nvSpPr>
            <p:spPr>
              <a:xfrm>
                <a:off x="4374133" y="3595031"/>
                <a:ext cx="274320" cy="274320"/>
              </a:xfrm>
              <a:prstGeom prst="ellipse">
                <a:avLst/>
              </a:prstGeom>
              <a:solidFill>
                <a:schemeClr val="bg2"/>
              </a:solidFill>
              <a:ln w="34925">
                <a:solidFill>
                  <a:schemeClr val="accent2"/>
                </a:solidFill>
              </a:ln>
              <a:effectLst>
                <a:outerShdw blurRad="63500" sx="102000" sy="102000" algn="ctr" rotWithShape="0">
                  <a:prstClr val="black">
                    <a:alpha val="4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44000" tIns="144000" rIns="144000" bIns="144000" rtlCol="0" anchor="t" anchorCtr="0"/>
              <a:lstStyle/>
              <a:p>
                <a:pPr marL="0" marR="0" lvl="0" indent="0" algn="l" defTabSz="914400" rtl="0" eaLnBrk="1" fontAlgn="base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ct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  <a:sym typeface="+mn-lt"/>
                </a:endParaRPr>
              </a:p>
            </p:txBody>
          </p:sp>
          <p:grpSp>
            <p:nvGrpSpPr>
              <p:cNvPr id="114" name="Group 113">
                <a:extLst>
                  <a:ext uri="{FF2B5EF4-FFF2-40B4-BE49-F238E27FC236}">
                    <a16:creationId xmlns:a16="http://schemas.microsoft.com/office/drawing/2014/main" id="{3E0CD5E3-4F9E-DCDF-6B85-58A11FD7F958}"/>
                  </a:ext>
                </a:extLst>
              </p:cNvPr>
              <p:cNvGrpSpPr/>
              <p:nvPr/>
            </p:nvGrpSpPr>
            <p:grpSpPr>
              <a:xfrm>
                <a:off x="5463068" y="2513500"/>
                <a:ext cx="1670907" cy="515274"/>
                <a:chOff x="5378398" y="3330723"/>
                <a:chExt cx="1670907" cy="515274"/>
              </a:xfrm>
            </p:grpSpPr>
            <p:sp>
              <p:nvSpPr>
                <p:cNvPr id="56" name="TextBox 4">
                  <a:extLst>
                    <a:ext uri="{FF2B5EF4-FFF2-40B4-BE49-F238E27FC236}">
                      <a16:creationId xmlns:a16="http://schemas.microsoft.com/office/drawing/2014/main" id="{9B6E831A-7A21-457C-9693-7461482467D4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378398" y="3330723"/>
                  <a:ext cx="1670907" cy="332399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vert="horz" wrap="none" lIns="0" tIns="0" rIns="0" bIns="0" rtlCol="0" anchor="ctr">
                  <a:spAutoFit/>
                </a:bodyPr>
                <a:lstStyle/>
                <a:p>
                  <a:pPr marL="0" marR="0" lvl="0" indent="0" algn="l" defTabSz="465933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"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EA7600"/>
                      </a:solidFill>
                      <a:effectLst/>
                      <a:uLnTx/>
                      <a:uFillTx/>
                      <a:latin typeface="Arial Nova"/>
                      <a:ea typeface="+mn-ea"/>
                      <a:cs typeface="+mn-cs"/>
                      <a:sym typeface="+mn-lt"/>
                    </a:rPr>
                    <a:t>Creation of </a:t>
                  </a:r>
                </a:p>
                <a:p>
                  <a:pPr marL="0" marR="0" lvl="0" indent="0" algn="l" defTabSz="465933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"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EA7600"/>
                      </a:solidFill>
                      <a:effectLst/>
                      <a:uLnTx/>
                      <a:uFillTx/>
                      <a:latin typeface="Arial Nova"/>
                      <a:ea typeface="+mn-ea"/>
                      <a:cs typeface="+mn-cs"/>
                      <a:sym typeface="+mn-lt"/>
                    </a:rPr>
                    <a:t>Quantoom Biosciences</a:t>
                  </a:r>
                </a:p>
              </p:txBody>
            </p:sp>
            <p:sp>
              <p:nvSpPr>
                <p:cNvPr id="61" name="TextBox 4">
                  <a:extLst>
                    <a:ext uri="{FF2B5EF4-FFF2-40B4-BE49-F238E27FC236}">
                      <a16:creationId xmlns:a16="http://schemas.microsoft.com/office/drawing/2014/main" id="{6F8BC2E2-738A-A030-70D9-955D1EDE3DA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5378398" y="3707498"/>
                  <a:ext cx="559449" cy="138499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vert="horz" wrap="none" lIns="0" tIns="0" rIns="0" bIns="0" rtlCol="0" anchor="ctr">
                  <a:spAutoFit/>
                </a:bodyPr>
                <a:lstStyle/>
                <a:p>
                  <a:pPr marL="0" marR="0" lvl="0" indent="0" algn="l" defTabSz="465933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"/>
                    <a:buNone/>
                    <a:tabLst/>
                    <a:defRPr/>
                  </a:pPr>
                  <a:r>
                    <a:rPr kumimoji="0" 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EA7600"/>
                      </a:solidFill>
                      <a:effectLst/>
                      <a:uLnTx/>
                      <a:uFillTx/>
                      <a:latin typeface="Arial Nova"/>
                      <a:ea typeface="+mn-ea"/>
                      <a:cs typeface="+mn-cs"/>
                      <a:sym typeface="+mn-lt"/>
                    </a:rPr>
                    <a:t>JUN 2021</a:t>
                  </a:r>
                </a:p>
              </p:txBody>
            </p:sp>
          </p:grpSp>
          <p:sp>
            <p:nvSpPr>
              <p:cNvPr id="76" name="TextBox 4">
                <a:extLst>
                  <a:ext uri="{FF2B5EF4-FFF2-40B4-BE49-F238E27FC236}">
                    <a16:creationId xmlns:a16="http://schemas.microsoft.com/office/drawing/2014/main" id="{48160D29-47D3-A0BD-CA61-D13B14CD2769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4558140" y="1224020"/>
                <a:ext cx="2128877" cy="644151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 anchor="ctr">
                <a:spAutoFit/>
              </a:bodyPr>
              <a:lstStyle/>
              <a:p>
                <a:pPr marL="0" marR="0" lvl="0" indent="0" algn="l" defTabSz="465933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"/>
                  <a:buNone/>
                  <a:tabLst/>
                  <a:defRPr/>
                </a:pPr>
                <a:r>
                  <a:rPr kumimoji="0" lang="en-US" sz="1200" b="1" i="0" u="none" strike="noStrike" kern="1200" cap="none" spc="0" normalizeH="0" baseline="0" noProof="0">
                    <a:ln>
                      <a:noFill/>
                    </a:ln>
                    <a:solidFill>
                      <a:srgbClr val="F0483F">
                        <a:lumMod val="75000"/>
                      </a:srgbClr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Emergency Use authorization by FDA</a:t>
                </a:r>
              </a:p>
              <a:p>
                <a:pPr marL="0" marR="0" lvl="0" indent="0" algn="l" defTabSz="465933" rtl="0" eaLnBrk="1" fontAlgn="base" latinLnBrk="0" hangingPunct="1">
                  <a:lnSpc>
                    <a:spcPct val="120000"/>
                  </a:lnSpc>
                  <a:spcBef>
                    <a:spcPct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Tx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F0483F">
                        <a:lumMod val="75000"/>
                      </a:srgbClr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DEC 2020</a:t>
                </a:r>
              </a:p>
            </p:txBody>
          </p:sp>
          <p:grpSp>
            <p:nvGrpSpPr>
              <p:cNvPr id="102" name="Group 101">
                <a:extLst>
                  <a:ext uri="{FF2B5EF4-FFF2-40B4-BE49-F238E27FC236}">
                    <a16:creationId xmlns:a16="http://schemas.microsoft.com/office/drawing/2014/main" id="{8B3129F9-5F44-87C7-072B-69E5E1A372E8}"/>
                  </a:ext>
                </a:extLst>
              </p:cNvPr>
              <p:cNvGrpSpPr/>
              <p:nvPr/>
            </p:nvGrpSpPr>
            <p:grpSpPr>
              <a:xfrm>
                <a:off x="8814056" y="2517621"/>
                <a:ext cx="1653000" cy="525716"/>
                <a:chOff x="8924998" y="3040662"/>
                <a:chExt cx="1653000" cy="525716"/>
              </a:xfrm>
            </p:grpSpPr>
            <p:sp>
              <p:nvSpPr>
                <p:cNvPr id="92" name="TextBox 4">
                  <a:extLst>
                    <a:ext uri="{FF2B5EF4-FFF2-40B4-BE49-F238E27FC236}">
                      <a16:creationId xmlns:a16="http://schemas.microsoft.com/office/drawing/2014/main" id="{8A13F023-8F83-53E9-96BE-8CF54A09E38D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924998" y="3040662"/>
                  <a:ext cx="1653000" cy="332399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vert="horz" wrap="square" lIns="0" tIns="0" rIns="0" bIns="0" rtlCol="0" anchor="ctr">
                  <a:spAutoFit/>
                </a:bodyPr>
                <a:lstStyle/>
                <a:p>
                  <a:pPr marL="0" marR="0" lvl="0" indent="0" algn="l" defTabSz="465933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"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EA7600"/>
                      </a:solidFill>
                      <a:effectLst/>
                      <a:uLnTx/>
                      <a:uFillTx/>
                      <a:latin typeface="Arial Nova"/>
                      <a:ea typeface="+mn-ea"/>
                      <a:cs typeface="+mn-cs"/>
                      <a:sym typeface="+mn-lt"/>
                    </a:rPr>
                    <a:t>Installation of the 1</a:t>
                  </a:r>
                  <a:r>
                    <a:rPr kumimoji="0" lang="en-US" sz="1200" b="1" i="0" u="none" strike="noStrike" kern="1200" cap="none" spc="0" normalizeH="0" baseline="30000" noProof="0">
                      <a:ln>
                        <a:noFill/>
                      </a:ln>
                      <a:solidFill>
                        <a:srgbClr val="EA7600"/>
                      </a:solidFill>
                      <a:effectLst/>
                      <a:uLnTx/>
                      <a:uFillTx/>
                      <a:latin typeface="Arial Nova"/>
                      <a:ea typeface="+mn-ea"/>
                      <a:cs typeface="+mn-cs"/>
                      <a:sym typeface="+mn-lt"/>
                    </a:rPr>
                    <a:t>st</a:t>
                  </a:r>
                  <a:r>
                    <a:rPr kumimoji="0" lang="en-US" sz="12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EA7600"/>
                      </a:solidFill>
                      <a:effectLst/>
                      <a:uLnTx/>
                      <a:uFillTx/>
                      <a:latin typeface="Arial Nova"/>
                      <a:ea typeface="+mn-ea"/>
                      <a:cs typeface="+mn-cs"/>
                      <a:sym typeface="+mn-lt"/>
                    </a:rPr>
                    <a:t> Ntensify</a:t>
                  </a:r>
                  <a:r>
                    <a:rPr kumimoji="0" lang="en-US" sz="1200" b="1" i="0" u="none" strike="noStrike" kern="1200" cap="none" spc="0" normalizeH="0" baseline="30000" noProof="0">
                      <a:ln>
                        <a:noFill/>
                      </a:ln>
                      <a:solidFill>
                        <a:srgbClr val="EA7600"/>
                      </a:solidFill>
                      <a:effectLst/>
                      <a:uLnTx/>
                      <a:uFillTx/>
                      <a:latin typeface="Arial Nova"/>
                      <a:ea typeface="+mn-ea"/>
                      <a:cs typeface="+mn-cs"/>
                      <a:sym typeface="+mn-lt"/>
                    </a:rPr>
                    <a:t>®</a:t>
                  </a:r>
                  <a:r>
                    <a:rPr kumimoji="0" lang="en-US" sz="12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EA7600"/>
                      </a:solidFill>
                      <a:effectLst/>
                      <a:uLnTx/>
                      <a:uFillTx/>
                      <a:latin typeface="Arial Nova"/>
                      <a:ea typeface="+mn-ea"/>
                      <a:cs typeface="+mn-cs"/>
                      <a:sym typeface="+mn-lt"/>
                    </a:rPr>
                    <a:t> midi</a:t>
                  </a:r>
                </a:p>
              </p:txBody>
            </p:sp>
            <p:sp>
              <p:nvSpPr>
                <p:cNvPr id="93" name="TextBox 4">
                  <a:extLst>
                    <a:ext uri="{FF2B5EF4-FFF2-40B4-BE49-F238E27FC236}">
                      <a16:creationId xmlns:a16="http://schemas.microsoft.com/office/drawing/2014/main" id="{3EDE9274-E1F7-4614-5BA4-2FE996E8BEF7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8930454" y="3414029"/>
                  <a:ext cx="655629" cy="152349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vert="horz" wrap="none" lIns="0" tIns="0" rIns="0" bIns="0" rtlCol="0" anchor="ctr">
                  <a:spAutoFit/>
                </a:bodyPr>
                <a:lstStyle/>
                <a:p>
                  <a:pPr marL="0" marR="0" lvl="0" indent="0" algn="l" defTabSz="465933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"/>
                    <a:buNone/>
                    <a:tabLst/>
                    <a:defRPr/>
                  </a:pPr>
                  <a:r>
                    <a:rPr kumimoji="0" lang="en-US" sz="11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EA7600"/>
                      </a:solidFill>
                      <a:effectLst/>
                      <a:uLnTx/>
                      <a:uFillTx/>
                      <a:latin typeface="Arial Nova"/>
                      <a:ea typeface="+mn-ea"/>
                      <a:cs typeface="+mn-cs"/>
                      <a:sym typeface="+mn-lt"/>
                    </a:rPr>
                    <a:t>MAY 2023</a:t>
                  </a:r>
                </a:p>
              </p:txBody>
            </p:sp>
          </p:grpSp>
          <p:cxnSp>
            <p:nvCxnSpPr>
              <p:cNvPr id="98" name="Connecteur droit 19">
                <a:extLst>
                  <a:ext uri="{FF2B5EF4-FFF2-40B4-BE49-F238E27FC236}">
                    <a16:creationId xmlns:a16="http://schemas.microsoft.com/office/drawing/2014/main" id="{9786615F-D1D0-08EF-C92F-0B0184425DF2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8825626" y="3114649"/>
                <a:ext cx="0" cy="464165"/>
              </a:xfrm>
              <a:prstGeom prst="line">
                <a:avLst/>
              </a:prstGeom>
              <a:ln w="9525" cmpd="sng">
                <a:solidFill>
                  <a:schemeClr val="tx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sp>
            <p:nvSpPr>
              <p:cNvPr id="124" name="Freeform: Shape 123">
                <a:extLst>
                  <a:ext uri="{FF2B5EF4-FFF2-40B4-BE49-F238E27FC236}">
                    <a16:creationId xmlns:a16="http://schemas.microsoft.com/office/drawing/2014/main" id="{77EF2518-9E75-BFD2-E26D-8D50D29F4190}"/>
                  </a:ext>
                </a:extLst>
              </p:cNvPr>
              <p:cNvSpPr/>
              <p:nvPr/>
            </p:nvSpPr>
            <p:spPr>
              <a:xfrm>
                <a:off x="4295263" y="1932025"/>
                <a:ext cx="318532" cy="1702499"/>
              </a:xfrm>
              <a:custGeom>
                <a:avLst/>
                <a:gdLst>
                  <a:gd name="connsiteX0" fmla="*/ 375920 w 375920"/>
                  <a:gd name="connsiteY0" fmla="*/ 0 h 2113280"/>
                  <a:gd name="connsiteX1" fmla="*/ 375920 w 375920"/>
                  <a:gd name="connsiteY1" fmla="*/ 894080 h 2113280"/>
                  <a:gd name="connsiteX2" fmla="*/ 0 w 375920"/>
                  <a:gd name="connsiteY2" fmla="*/ 1270000 h 2113280"/>
                  <a:gd name="connsiteX3" fmla="*/ 0 w 375920"/>
                  <a:gd name="connsiteY3" fmla="*/ 2113280 h 21132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375920" h="2113280">
                    <a:moveTo>
                      <a:pt x="375920" y="0"/>
                    </a:moveTo>
                    <a:lnTo>
                      <a:pt x="375920" y="894080"/>
                    </a:lnTo>
                    <a:lnTo>
                      <a:pt x="0" y="1270000"/>
                    </a:lnTo>
                    <a:lnTo>
                      <a:pt x="0" y="2113280"/>
                    </a:lnTo>
                  </a:path>
                </a:pathLst>
              </a:custGeom>
              <a:noFill/>
              <a:ln w="38100">
                <a:solidFill>
                  <a:schemeClr val="accent5">
                    <a:lumMod val="75000"/>
                  </a:schemeClr>
                </a:solidFill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marL="0" marR="0" lvl="0" indent="0" algn="ctr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BE" sz="1200" b="1" i="0" u="none" strike="noStrike" kern="1200" cap="none" spc="0" normalizeH="0" baseline="0" noProof="0">
                  <a:ln>
                    <a:noFill/>
                  </a:ln>
                  <a:solidFill>
                    <a:srgbClr val="E6E7E8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</a:endParaRPr>
              </a:p>
            </p:txBody>
          </p:sp>
          <p:grpSp>
            <p:nvGrpSpPr>
              <p:cNvPr id="126" name="Group 125">
                <a:extLst>
                  <a:ext uri="{FF2B5EF4-FFF2-40B4-BE49-F238E27FC236}">
                    <a16:creationId xmlns:a16="http://schemas.microsoft.com/office/drawing/2014/main" id="{139010C8-E3B2-EEE5-5252-41B0E1D7D531}"/>
                  </a:ext>
                </a:extLst>
              </p:cNvPr>
              <p:cNvGrpSpPr/>
              <p:nvPr/>
            </p:nvGrpSpPr>
            <p:grpSpPr>
              <a:xfrm>
                <a:off x="3643268" y="4224770"/>
                <a:ext cx="1390637" cy="530129"/>
                <a:chOff x="4816120" y="2906421"/>
                <a:chExt cx="1390637" cy="530129"/>
              </a:xfrm>
              <a:solidFill>
                <a:schemeClr val="bg2"/>
              </a:solidFill>
            </p:grpSpPr>
            <p:sp>
              <p:nvSpPr>
                <p:cNvPr id="127" name="TextBox 4">
                  <a:extLst>
                    <a:ext uri="{FF2B5EF4-FFF2-40B4-BE49-F238E27FC236}">
                      <a16:creationId xmlns:a16="http://schemas.microsoft.com/office/drawing/2014/main" id="{586C85B3-EBAB-99A5-1B58-3BC9A1DEFBDA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816120" y="2906421"/>
                  <a:ext cx="1390637" cy="332399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txBody>
                <a:bodyPr vert="horz" wrap="none" lIns="0" tIns="0" rIns="0" bIns="0" rtlCol="0" anchor="ctr">
                  <a:spAutoFit/>
                </a:bodyPr>
                <a:lstStyle/>
                <a:p>
                  <a:pPr marL="0" marR="0" lvl="0" indent="0" algn="l" defTabSz="465933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"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4976"/>
                      </a:solidFill>
                      <a:effectLst/>
                      <a:uLnTx/>
                      <a:uFillTx/>
                      <a:latin typeface="Arial Nova"/>
                      <a:ea typeface="+mn-ea"/>
                      <a:cs typeface="+mn-cs"/>
                      <a:sym typeface="+mn-lt"/>
                    </a:rPr>
                    <a:t>Incubation of the</a:t>
                  </a:r>
                </a:p>
                <a:p>
                  <a:pPr marL="0" marR="0" lvl="0" indent="0" algn="l" defTabSz="465933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"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4976"/>
                      </a:solidFill>
                      <a:effectLst/>
                      <a:uLnTx/>
                      <a:uFillTx/>
                      <a:latin typeface="Arial Nova"/>
                      <a:ea typeface="+mn-ea"/>
                      <a:cs typeface="+mn-cs"/>
                      <a:sym typeface="+mn-lt"/>
                    </a:rPr>
                    <a:t>mRNA Tech Project</a:t>
                  </a:r>
                </a:p>
              </p:txBody>
            </p:sp>
            <p:sp>
              <p:nvSpPr>
                <p:cNvPr id="128" name="TextBox 4">
                  <a:extLst>
                    <a:ext uri="{FF2B5EF4-FFF2-40B4-BE49-F238E27FC236}">
                      <a16:creationId xmlns:a16="http://schemas.microsoft.com/office/drawing/2014/main" id="{75A05418-EE0F-1EFA-882D-E5763B61C775}"/>
                    </a:ext>
                  </a:extLst>
                </p:cNvPr>
                <p:cNvSpPr txBox="1">
                  <a:spLocks/>
                </p:cNvSpPr>
                <p:nvPr/>
              </p:nvSpPr>
              <p:spPr>
                <a:xfrm>
                  <a:off x="4820553" y="3298051"/>
                  <a:ext cx="557845" cy="138499"/>
                </a:xfrm>
                <a:prstGeom prst="rect">
                  <a:avLst/>
                </a:prstGeom>
                <a:grpFill/>
                <a:ln w="9525">
                  <a:noFill/>
                </a:ln>
              </p:spPr>
              <p:txBody>
                <a:bodyPr vert="horz" wrap="none" lIns="0" tIns="0" rIns="0" bIns="0" rtlCol="0" anchor="ctr">
                  <a:spAutoFit/>
                </a:bodyPr>
                <a:lstStyle/>
                <a:p>
                  <a:pPr marL="0" marR="0" lvl="0" indent="0" algn="l" defTabSz="465933" rtl="0" eaLnBrk="1" fontAlgn="base" latinLnBrk="0" hangingPunct="1">
                    <a:lnSpc>
                      <a:spcPct val="90000"/>
                    </a:lnSpc>
                    <a:spcBef>
                      <a:spcPct val="0"/>
                    </a:spcBef>
                    <a:spcAft>
                      <a:spcPct val="0"/>
                    </a:spcAft>
                    <a:buClr>
                      <a:srgbClr val="000000"/>
                    </a:buClr>
                    <a:buSzPct val="100000"/>
                    <a:buFont typeface=""/>
                    <a:buNone/>
                    <a:tabLst/>
                    <a:defRPr/>
                  </a:pPr>
                  <a:r>
                    <a:rPr kumimoji="0" lang="en-US" sz="1000" b="0" i="0" u="none" strike="noStrike" kern="1200" cap="none" spc="0" normalizeH="0" baseline="0" noProof="0">
                      <a:ln>
                        <a:noFill/>
                      </a:ln>
                      <a:solidFill>
                        <a:srgbClr val="004976"/>
                      </a:solidFill>
                      <a:effectLst/>
                      <a:uLnTx/>
                      <a:uFillTx/>
                      <a:latin typeface="Arial Nova"/>
                      <a:ea typeface="+mn-ea"/>
                      <a:cs typeface="+mn-cs"/>
                      <a:sym typeface="+mn-lt"/>
                    </a:rPr>
                    <a:t>SEP 2020</a:t>
                  </a:r>
                </a:p>
              </p:txBody>
            </p:sp>
          </p:grpSp>
          <p:pic>
            <p:nvPicPr>
              <p:cNvPr id="133" name="Image 1" descr="Une image contenant Police, texte, capture d’écran, Graphique&#10;&#10;Description générée automatiquement">
                <a:extLst>
                  <a:ext uri="{FF2B5EF4-FFF2-40B4-BE49-F238E27FC236}">
                    <a16:creationId xmlns:a16="http://schemas.microsoft.com/office/drawing/2014/main" id="{75808C25-A8E8-01A7-28E4-9C6CD2D33B25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5"/>
              <a:srcRect b="23780"/>
              <a:stretch/>
            </p:blipFill>
            <p:spPr>
              <a:xfrm>
                <a:off x="5467480" y="2020149"/>
                <a:ext cx="1324884" cy="332399"/>
              </a:xfrm>
              <a:prstGeom prst="rect">
                <a:avLst/>
              </a:prstGeom>
            </p:spPr>
          </p:pic>
          <p:cxnSp>
            <p:nvCxnSpPr>
              <p:cNvPr id="20" name="Connecteur droit 19">
                <a:extLst>
                  <a:ext uri="{FF2B5EF4-FFF2-40B4-BE49-F238E27FC236}">
                    <a16:creationId xmlns:a16="http://schemas.microsoft.com/office/drawing/2014/main" id="{09B6341E-7BC4-C54D-9BD5-F831BC2AA500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10134426" y="3114649"/>
                <a:ext cx="0" cy="448436"/>
              </a:xfrm>
              <a:prstGeom prst="line">
                <a:avLst/>
              </a:prstGeom>
              <a:ln w="9525" cmpd="sng">
                <a:solidFill>
                  <a:schemeClr val="tx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4" name="Connecteur droit 19">
                <a:extLst>
                  <a:ext uri="{FF2B5EF4-FFF2-40B4-BE49-F238E27FC236}">
                    <a16:creationId xmlns:a16="http://schemas.microsoft.com/office/drawing/2014/main" id="{7C498F6C-BC84-FC6C-45C9-0E0D724B0D3C}"/>
                  </a:ext>
                </a:extLst>
              </p:cNvPr>
              <p:cNvCxnSpPr>
                <a:cxnSpLocks/>
              </p:cNvCxnSpPr>
              <p:nvPr/>
            </p:nvCxnSpPr>
            <p:spPr>
              <a:xfrm flipH="1" flipV="1">
                <a:off x="7240034" y="1435371"/>
                <a:ext cx="5870" cy="2136181"/>
              </a:xfrm>
              <a:prstGeom prst="line">
                <a:avLst/>
              </a:prstGeom>
              <a:ln w="9525" cmpd="sng">
                <a:solidFill>
                  <a:schemeClr val="tx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49" name="Connecteur droit 19">
                <a:extLst>
                  <a:ext uri="{FF2B5EF4-FFF2-40B4-BE49-F238E27FC236}">
                    <a16:creationId xmlns:a16="http://schemas.microsoft.com/office/drawing/2014/main" id="{8FE0711A-63A7-6212-0468-AD24A47B9CED}"/>
                  </a:ext>
                </a:extLst>
              </p:cNvPr>
              <p:cNvCxnSpPr>
                <a:cxnSpLocks/>
              </p:cNvCxnSpPr>
              <p:nvPr/>
            </p:nvCxnSpPr>
            <p:spPr>
              <a:xfrm flipV="1">
                <a:off x="5485729" y="3094959"/>
                <a:ext cx="0" cy="464165"/>
              </a:xfrm>
              <a:prstGeom prst="line">
                <a:avLst/>
              </a:prstGeom>
              <a:ln w="9525" cmpd="sng">
                <a:solidFill>
                  <a:schemeClr val="tx2"/>
                </a:solidFill>
                <a:headEnd type="none" w="med" len="med"/>
                <a:tailEnd type="none" w="med" len="med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9" name="Image 8" descr="Une image contenant Police, Graphique, capture d’écran, graphisme&#10;&#10;Description générée automatiquement">
              <a:extLst>
                <a:ext uri="{FF2B5EF4-FFF2-40B4-BE49-F238E27FC236}">
                  <a16:creationId xmlns:a16="http://schemas.microsoft.com/office/drawing/2014/main" id="{D89A07A0-BB73-0FD0-D7BC-CF446E4080EA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5067234" y="4795103"/>
              <a:ext cx="1179801" cy="193899"/>
            </a:xfrm>
            <a:prstGeom prst="rect">
              <a:avLst/>
            </a:prstGeom>
          </p:spPr>
        </p:pic>
        <p:sp>
          <p:nvSpPr>
            <p:cNvPr id="7" name="TextBox 4">
              <a:extLst>
                <a:ext uri="{FF2B5EF4-FFF2-40B4-BE49-F238E27FC236}">
                  <a16:creationId xmlns:a16="http://schemas.microsoft.com/office/drawing/2014/main" id="{12EA7DA4-51BC-82FB-128B-117781BE62A8}"/>
                </a:ext>
              </a:extLst>
            </p:cNvPr>
            <p:cNvSpPr txBox="1">
              <a:spLocks/>
            </p:cNvSpPr>
            <p:nvPr/>
          </p:nvSpPr>
          <p:spPr>
            <a:xfrm>
              <a:off x="9355520" y="4797420"/>
              <a:ext cx="1397249" cy="33239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 anchor="ctr">
              <a:spAutoFit/>
            </a:bodyPr>
            <a:lstStyle/>
            <a:p>
              <a:pPr marL="0" marR="0" lvl="0" indent="0" algn="l" defTabSz="465933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EA76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  <a:sym typeface="+mn-lt"/>
                </a:rPr>
                <a:t>Launch of R&amp;D Partnerships</a:t>
              </a:r>
            </a:p>
          </p:txBody>
        </p:sp>
        <p:sp>
          <p:nvSpPr>
            <p:cNvPr id="10" name="TextBox 4">
              <a:extLst>
                <a:ext uri="{FF2B5EF4-FFF2-40B4-BE49-F238E27FC236}">
                  <a16:creationId xmlns:a16="http://schemas.microsoft.com/office/drawing/2014/main" id="{40EDDEB8-666D-E4CC-F922-11DE40DEC3F9}"/>
                </a:ext>
              </a:extLst>
            </p:cNvPr>
            <p:cNvSpPr txBox="1">
              <a:spLocks/>
            </p:cNvSpPr>
            <p:nvPr/>
          </p:nvSpPr>
          <p:spPr>
            <a:xfrm>
              <a:off x="9359474" y="5170787"/>
              <a:ext cx="989053" cy="15234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none" lIns="0" tIns="0" rIns="0" bIns="0" rtlCol="0" anchor="ctr">
              <a:spAutoFit/>
            </a:bodyPr>
            <a:lstStyle/>
            <a:p>
              <a:pPr marL="0" marR="0" lvl="0" indent="0" algn="l" defTabSz="465933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"/>
                <a:buNone/>
                <a:tabLst/>
                <a:defRPr/>
              </a:pPr>
              <a:r>
                <a:rPr kumimoji="0" lang="en-US" sz="1100" b="0" i="0" u="none" strike="noStrike" kern="1200" cap="all" spc="0" normalizeH="0" baseline="0" noProof="0">
                  <a:ln>
                    <a:noFill/>
                  </a:ln>
                  <a:solidFill>
                    <a:srgbClr val="EA76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  <a:sym typeface="+mn-lt"/>
                </a:rPr>
                <a:t>January </a:t>
              </a: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EA76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  <a:sym typeface="+mn-lt"/>
                </a:rPr>
                <a:t>2024</a:t>
              </a:r>
            </a:p>
          </p:txBody>
        </p:sp>
        <p:cxnSp>
          <p:nvCxnSpPr>
            <p:cNvPr id="11" name="Connecteur droit 19">
              <a:extLst>
                <a:ext uri="{FF2B5EF4-FFF2-40B4-BE49-F238E27FC236}">
                  <a16:creationId xmlns:a16="http://schemas.microsoft.com/office/drawing/2014/main" id="{7706918B-8799-ACF1-15D1-E44F6AE796E4}"/>
                </a:ext>
              </a:extLst>
            </p:cNvPr>
            <p:cNvCxnSpPr>
              <a:cxnSpLocks/>
            </p:cNvCxnSpPr>
            <p:nvPr/>
          </p:nvCxnSpPr>
          <p:spPr>
            <a:xfrm flipV="1">
              <a:off x="9837734" y="4274247"/>
              <a:ext cx="0" cy="448436"/>
            </a:xfrm>
            <a:prstGeom prst="line">
              <a:avLst/>
            </a:prstGeom>
            <a:ln w="9525" cmpd="sng">
              <a:solidFill>
                <a:schemeClr val="tx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" name="TextBox 4">
              <a:extLst>
                <a:ext uri="{FF2B5EF4-FFF2-40B4-BE49-F238E27FC236}">
                  <a16:creationId xmlns:a16="http://schemas.microsoft.com/office/drawing/2014/main" id="{9AF689DC-C324-F39B-B8A9-9E91849A1A45}"/>
                </a:ext>
              </a:extLst>
            </p:cNvPr>
            <p:cNvSpPr txBox="1">
              <a:spLocks/>
            </p:cNvSpPr>
            <p:nvPr/>
          </p:nvSpPr>
          <p:spPr>
            <a:xfrm>
              <a:off x="7293455" y="1743182"/>
              <a:ext cx="2370724" cy="498598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 anchor="ctr">
              <a:spAutoFit/>
            </a:bodyPr>
            <a:lstStyle/>
            <a:p>
              <a:pPr marL="0" marR="0" lvl="0" indent="0" algn="l" defTabSz="465933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"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EA76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  <a:sym typeface="+mn-lt"/>
                </a:rPr>
                <a:t>Fiocruz/Bio-</a:t>
              </a:r>
              <a:r>
                <a:rPr kumimoji="0" lang="en-US" sz="1200" b="1" i="0" u="none" strike="noStrike" kern="1200" cap="none" spc="0" normalizeH="0" baseline="0" noProof="0" err="1">
                  <a:ln>
                    <a:noFill/>
                  </a:ln>
                  <a:solidFill>
                    <a:srgbClr val="EA76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  <a:sym typeface="+mn-lt"/>
                </a:rPr>
                <a:t>Manguinhos</a:t>
              </a: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EA76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  <a:sym typeface="+mn-lt"/>
                </a:rPr>
                <a:t> embarking on a collaborative partnership, in GMP today!</a:t>
              </a:r>
            </a:p>
          </p:txBody>
        </p:sp>
        <p:sp>
          <p:nvSpPr>
            <p:cNvPr id="12" name="TextBox 4">
              <a:extLst>
                <a:ext uri="{FF2B5EF4-FFF2-40B4-BE49-F238E27FC236}">
                  <a16:creationId xmlns:a16="http://schemas.microsoft.com/office/drawing/2014/main" id="{3F70771F-DB98-FC58-AAFA-5E9CE39358C9}"/>
                </a:ext>
              </a:extLst>
            </p:cNvPr>
            <p:cNvSpPr txBox="1">
              <a:spLocks/>
            </p:cNvSpPr>
            <p:nvPr/>
          </p:nvSpPr>
          <p:spPr>
            <a:xfrm>
              <a:off x="7293455" y="2301292"/>
              <a:ext cx="923330" cy="15234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none" lIns="0" tIns="0" rIns="0" bIns="0" rtlCol="0" anchor="ctr">
              <a:spAutoFit/>
            </a:bodyPr>
            <a:lstStyle/>
            <a:p>
              <a:pPr marL="0" marR="0" lvl="0" indent="0" algn="l" defTabSz="465933" rtl="0" eaLnBrk="1" fontAlgn="base" latinLnBrk="0" hangingPunct="1">
                <a:lnSpc>
                  <a:spcPct val="90000"/>
                </a:lnSpc>
                <a:spcBef>
                  <a:spcPct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"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EA76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  <a:sym typeface="+mn-lt"/>
                </a:rPr>
                <a:t>AUGUST 2022</a:t>
              </a:r>
            </a:p>
          </p:txBody>
        </p:sp>
        <p:pic>
          <p:nvPicPr>
            <p:cNvPr id="13" name="Image 12">
              <a:extLst>
                <a:ext uri="{FF2B5EF4-FFF2-40B4-BE49-F238E27FC236}">
                  <a16:creationId xmlns:a16="http://schemas.microsoft.com/office/drawing/2014/main" id="{7A3B07C8-0306-AAA9-F491-5090E5BA02C3}"/>
                </a:ext>
              </a:extLst>
            </p:cNvPr>
            <p:cNvPicPr>
              <a:picLocks noChangeAspect="1"/>
            </p:cNvPicPr>
            <p:nvPr/>
          </p:nvPicPr>
          <p:blipFill>
            <a:blip r:embed="rId7"/>
            <a:stretch>
              <a:fillRect/>
            </a:stretch>
          </p:blipFill>
          <p:spPr>
            <a:xfrm>
              <a:off x="9368448" y="1491378"/>
              <a:ext cx="1190849" cy="848979"/>
            </a:xfrm>
            <a:prstGeom prst="rect">
              <a:avLst/>
            </a:prstGeom>
          </p:spPr>
        </p:pic>
      </p:grpSp>
      <p:sp>
        <p:nvSpPr>
          <p:cNvPr id="24" name="TextBox 36">
            <a:extLst>
              <a:ext uri="{FF2B5EF4-FFF2-40B4-BE49-F238E27FC236}">
                <a16:creationId xmlns:a16="http://schemas.microsoft.com/office/drawing/2014/main" id="{F971D40E-FFB8-862A-00CE-C2B729C2DF82}"/>
              </a:ext>
            </a:extLst>
          </p:cNvPr>
          <p:cNvSpPr txBox="1"/>
          <p:nvPr/>
        </p:nvSpPr>
        <p:spPr>
          <a:xfrm>
            <a:off x="820654" y="5243423"/>
            <a:ext cx="2717885" cy="892552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300" b="1" i="0" u="none" strike="noStrike" kern="1200" cap="none" spc="0" normalizeH="0" baseline="0" noProof="0" err="1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Univercells</a:t>
            </a:r>
            <a:r>
              <a:rPr kumimoji="0" lang="en-US" sz="13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 develops breakthrough technologies and services that democratize the production of biologics</a:t>
            </a:r>
          </a:p>
        </p:txBody>
      </p:sp>
      <p:pic>
        <p:nvPicPr>
          <p:cNvPr id="33" name="Image 41" descr="Une image contenant Police, texte, logo, cercle&#10;&#10;Description générée automatiquement">
            <a:extLst>
              <a:ext uri="{FF2B5EF4-FFF2-40B4-BE49-F238E27FC236}">
                <a16:creationId xmlns:a16="http://schemas.microsoft.com/office/drawing/2014/main" id="{6892C5D1-AC95-5DB2-78CF-645F46DB9CE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8556965" y="5235411"/>
            <a:ext cx="597000" cy="597000"/>
          </a:xfrm>
          <a:prstGeom prst="rect">
            <a:avLst/>
          </a:prstGeom>
        </p:spPr>
      </p:pic>
      <p:pic>
        <p:nvPicPr>
          <p:cNvPr id="35" name="Image 45" descr="Une image contenant Graphique, Police, graphisme, art&#10;&#10;Description générée automatiquement">
            <a:extLst>
              <a:ext uri="{FF2B5EF4-FFF2-40B4-BE49-F238E27FC236}">
                <a16:creationId xmlns:a16="http://schemas.microsoft.com/office/drawing/2014/main" id="{1FE494BF-D45D-A9B4-FBBA-C08C11115756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9812155" y="5238545"/>
            <a:ext cx="1423318" cy="435891"/>
          </a:xfrm>
          <a:prstGeom prst="rect">
            <a:avLst/>
          </a:prstGeom>
        </p:spPr>
      </p:pic>
      <p:pic>
        <p:nvPicPr>
          <p:cNvPr id="37" name="Image 47" descr="Une image contenant Police, écriture manuscrite, texte, Graphique&#10;&#10;Description générée automatiquement">
            <a:extLst>
              <a:ext uri="{FF2B5EF4-FFF2-40B4-BE49-F238E27FC236}">
                <a16:creationId xmlns:a16="http://schemas.microsoft.com/office/drawing/2014/main" id="{298424D4-2F50-7376-905E-FA4EA3461AE7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9257972" y="5766979"/>
            <a:ext cx="1850932" cy="373801"/>
          </a:xfrm>
          <a:prstGeom prst="rect">
            <a:avLst/>
          </a:prstGeom>
        </p:spPr>
      </p:pic>
      <p:sp>
        <p:nvSpPr>
          <p:cNvPr id="38" name="Rectangle 37">
            <a:extLst>
              <a:ext uri="{FF2B5EF4-FFF2-40B4-BE49-F238E27FC236}">
                <a16:creationId xmlns:a16="http://schemas.microsoft.com/office/drawing/2014/main" id="{A1C4B392-E82B-1496-4264-6AA958E24492}"/>
              </a:ext>
            </a:extLst>
          </p:cNvPr>
          <p:cNvSpPr/>
          <p:nvPr/>
        </p:nvSpPr>
        <p:spPr>
          <a:xfrm>
            <a:off x="7866760" y="5113341"/>
            <a:ext cx="405592" cy="1138319"/>
          </a:xfrm>
          <a:prstGeom prst="rect">
            <a:avLst/>
          </a:prstGeom>
          <a:solidFill>
            <a:srgbClr val="08497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39" name="Title Placeholder">
            <a:extLst>
              <a:ext uri="{FF2B5EF4-FFF2-40B4-BE49-F238E27FC236}">
                <a16:creationId xmlns:a16="http://schemas.microsoft.com/office/drawing/2014/main" id="{42DCE264-BC0A-D4D3-4EC0-420BD8B7BF6B}"/>
              </a:ext>
            </a:extLst>
          </p:cNvPr>
          <p:cNvSpPr txBox="1">
            <a:spLocks/>
          </p:cNvSpPr>
          <p:nvPr/>
        </p:nvSpPr>
        <p:spPr>
          <a:xfrm rot="16200000">
            <a:off x="7234194" y="5626373"/>
            <a:ext cx="1603863" cy="193178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11254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  <a:sym typeface="+mn-lt"/>
              </a:defRPr>
            </a:lvl1pPr>
          </a:lstStyle>
          <a:p>
            <a:pPr marL="0" marR="0" lvl="0" indent="0" algn="ctr" defTabSz="112544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j-ea"/>
                <a:cs typeface="+mj-cs"/>
                <a:sym typeface="+mn-lt"/>
              </a:rPr>
              <a:t>SELECTED</a:t>
            </a:r>
          </a:p>
          <a:p>
            <a:pPr marL="0" marR="0" lvl="0" indent="0" algn="ctr" defTabSz="112544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j-ea"/>
                <a:cs typeface="+mj-cs"/>
                <a:sym typeface="+mn-lt"/>
              </a:rPr>
              <a:t>PARTNERS</a:t>
            </a:r>
          </a:p>
        </p:txBody>
      </p:sp>
      <p:sp>
        <p:nvSpPr>
          <p:cNvPr id="42" name="TextBox 37">
            <a:extLst>
              <a:ext uri="{FF2B5EF4-FFF2-40B4-BE49-F238E27FC236}">
                <a16:creationId xmlns:a16="http://schemas.microsoft.com/office/drawing/2014/main" id="{05758817-D459-CD7D-3150-70517A7426F5}"/>
              </a:ext>
            </a:extLst>
          </p:cNvPr>
          <p:cNvSpPr txBox="1"/>
          <p:nvPr/>
        </p:nvSpPr>
        <p:spPr>
          <a:xfrm>
            <a:off x="4668687" y="5208047"/>
            <a:ext cx="838985" cy="538609"/>
          </a:xfrm>
          <a:prstGeom prst="rect">
            <a:avLst/>
          </a:prstGeom>
          <a:noFill/>
        </p:spPr>
        <p:txBody>
          <a:bodyPr wrap="square" lIns="91440" tIns="45720" rIns="91440" bIns="4572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+250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people</a:t>
            </a:r>
            <a:endParaRPr kumimoji="0" lang="en-BE" sz="18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3" name="TextBox 38">
            <a:extLst>
              <a:ext uri="{FF2B5EF4-FFF2-40B4-BE49-F238E27FC236}">
                <a16:creationId xmlns:a16="http://schemas.microsoft.com/office/drawing/2014/main" id="{91F7465D-E49D-0C28-85BB-3EA7F8ED6221}"/>
              </a:ext>
            </a:extLst>
          </p:cNvPr>
          <p:cNvSpPr txBox="1"/>
          <p:nvPr/>
        </p:nvSpPr>
        <p:spPr>
          <a:xfrm>
            <a:off x="6056619" y="5206368"/>
            <a:ext cx="1111876" cy="5386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300</a:t>
            </a: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   </a:t>
            </a: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million EUR</a:t>
            </a:r>
            <a:endParaRPr kumimoji="0" lang="en-BE" sz="1200" b="0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6" name="TextBox 38">
            <a:extLst>
              <a:ext uri="{FF2B5EF4-FFF2-40B4-BE49-F238E27FC236}">
                <a16:creationId xmlns:a16="http://schemas.microsoft.com/office/drawing/2014/main" id="{E70848C2-AB70-F8B7-69D4-9BC7B893617E}"/>
              </a:ext>
            </a:extLst>
          </p:cNvPr>
          <p:cNvSpPr txBox="1"/>
          <p:nvPr/>
        </p:nvSpPr>
        <p:spPr>
          <a:xfrm>
            <a:off x="5835754" y="5698376"/>
            <a:ext cx="15739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In equity and non-dilutive funding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47" name="TextBox 38">
            <a:extLst>
              <a:ext uri="{FF2B5EF4-FFF2-40B4-BE49-F238E27FC236}">
                <a16:creationId xmlns:a16="http://schemas.microsoft.com/office/drawing/2014/main" id="{0B0D9517-8419-A337-266F-C91F5BF1A95E}"/>
              </a:ext>
            </a:extLst>
          </p:cNvPr>
          <p:cNvSpPr txBox="1"/>
          <p:nvPr/>
        </p:nvSpPr>
        <p:spPr>
          <a:xfrm>
            <a:off x="4333322" y="5697146"/>
            <a:ext cx="1573961" cy="4308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0">
                <a:ln>
                  <a:noFill/>
                </a:ln>
                <a:solidFill>
                  <a:srgbClr val="002060"/>
                </a:solidFill>
                <a:effectLst/>
                <a:uLnTx/>
                <a:uFillTx/>
                <a:latin typeface="Arial" panose="020B0604020202020204"/>
                <a:ea typeface="+mn-ea"/>
                <a:cs typeface="+mn-cs"/>
              </a:rPr>
              <a:t>With more than 41 nationalities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2060"/>
              </a:solidFill>
              <a:effectLst/>
              <a:uLnTx/>
              <a:uFillTx/>
              <a:latin typeface="Arial" panose="020B0604020202020204"/>
              <a:ea typeface="+mn-ea"/>
              <a:cs typeface="+mn-cs"/>
            </a:endParaRPr>
          </a:p>
        </p:txBody>
      </p:sp>
      <p:sp>
        <p:nvSpPr>
          <p:cNvPr id="50" name="Rectangle 49">
            <a:extLst>
              <a:ext uri="{FF2B5EF4-FFF2-40B4-BE49-F238E27FC236}">
                <a16:creationId xmlns:a16="http://schemas.microsoft.com/office/drawing/2014/main" id="{62E1A154-D163-A4C1-5B6E-700DC402BED6}"/>
              </a:ext>
            </a:extLst>
          </p:cNvPr>
          <p:cNvSpPr/>
          <p:nvPr/>
        </p:nvSpPr>
        <p:spPr>
          <a:xfrm>
            <a:off x="3726834" y="5105276"/>
            <a:ext cx="405592" cy="1138319"/>
          </a:xfrm>
          <a:prstGeom prst="rect">
            <a:avLst/>
          </a:prstGeom>
          <a:solidFill>
            <a:srgbClr val="08497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53" name="Title Placeholder">
            <a:extLst>
              <a:ext uri="{FF2B5EF4-FFF2-40B4-BE49-F238E27FC236}">
                <a16:creationId xmlns:a16="http://schemas.microsoft.com/office/drawing/2014/main" id="{0D41691F-BF2E-5344-A471-81696DA5F02E}"/>
              </a:ext>
            </a:extLst>
          </p:cNvPr>
          <p:cNvSpPr txBox="1">
            <a:spLocks/>
          </p:cNvSpPr>
          <p:nvPr/>
        </p:nvSpPr>
        <p:spPr>
          <a:xfrm rot="16200000">
            <a:off x="3121162" y="5549101"/>
            <a:ext cx="1603863" cy="304699"/>
          </a:xfrm>
          <a:prstGeom prst="rect">
            <a:avLst/>
          </a:prstGeom>
        </p:spPr>
        <p:txBody>
          <a:bodyPr vert="horz" wrap="square" lIns="0" tIns="0" rIns="0" bIns="0" rtlCol="0" anchor="t" anchorCtr="0">
            <a:spAutoFit/>
          </a:bodyPr>
          <a:lstStyle>
            <a:lvl1pPr algn="l" defTabSz="11254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  <a:sym typeface="+mn-lt"/>
              </a:defRPr>
            </a:lvl1pPr>
          </a:lstStyle>
          <a:p>
            <a:pPr marL="0" marR="0" lvl="0" indent="0" algn="ctr" defTabSz="112544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j-ea"/>
                <a:cs typeface="+mj-cs"/>
                <a:sym typeface="+mn-lt"/>
              </a:rPr>
              <a:t>PART OF</a:t>
            </a:r>
          </a:p>
          <a:p>
            <a:pPr marL="0" marR="0" lvl="0" indent="0" algn="ctr" defTabSz="112544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1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j-ea"/>
                <a:cs typeface="+mj-cs"/>
                <a:sym typeface="+mn-lt"/>
              </a:rPr>
              <a:t>UNIVERCLLES</a:t>
            </a:r>
          </a:p>
        </p:txBody>
      </p:sp>
      <p:sp>
        <p:nvSpPr>
          <p:cNvPr id="4" name="Ellipse 3">
            <a:extLst>
              <a:ext uri="{FF2B5EF4-FFF2-40B4-BE49-F238E27FC236}">
                <a16:creationId xmlns:a16="http://schemas.microsoft.com/office/drawing/2014/main" id="{CBAC66BC-A241-48EC-BAB0-AFE356202887}"/>
              </a:ext>
            </a:extLst>
          </p:cNvPr>
          <p:cNvSpPr/>
          <p:nvPr/>
        </p:nvSpPr>
        <p:spPr>
          <a:xfrm>
            <a:off x="10899821" y="3756004"/>
            <a:ext cx="274320" cy="274320"/>
          </a:xfrm>
          <a:prstGeom prst="ellipse">
            <a:avLst/>
          </a:prstGeom>
          <a:solidFill>
            <a:schemeClr val="bg2"/>
          </a:solidFill>
          <a:ln w="34925">
            <a:solidFill>
              <a:schemeClr val="tx2"/>
            </a:solidFill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14" name="TextBox 4">
            <a:extLst>
              <a:ext uri="{FF2B5EF4-FFF2-40B4-BE49-F238E27FC236}">
                <a16:creationId xmlns:a16="http://schemas.microsoft.com/office/drawing/2014/main" id="{72169898-9323-00C2-76DA-8886A8220158}"/>
              </a:ext>
            </a:extLst>
          </p:cNvPr>
          <p:cNvSpPr txBox="1">
            <a:spLocks/>
          </p:cNvSpPr>
          <p:nvPr/>
        </p:nvSpPr>
        <p:spPr>
          <a:xfrm>
            <a:off x="10671045" y="4130354"/>
            <a:ext cx="749369" cy="19389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ctr" defTabSz="465933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2025</a:t>
            </a:r>
          </a:p>
        </p:txBody>
      </p:sp>
      <p:sp>
        <p:nvSpPr>
          <p:cNvPr id="16" name="TextBox 4">
            <a:extLst>
              <a:ext uri="{FF2B5EF4-FFF2-40B4-BE49-F238E27FC236}">
                <a16:creationId xmlns:a16="http://schemas.microsoft.com/office/drawing/2014/main" id="{0BFED4C4-F14A-C0D3-0089-664505F6CA96}"/>
              </a:ext>
            </a:extLst>
          </p:cNvPr>
          <p:cNvSpPr txBox="1">
            <a:spLocks/>
          </p:cNvSpPr>
          <p:nvPr/>
        </p:nvSpPr>
        <p:spPr>
          <a:xfrm>
            <a:off x="10933169" y="2169046"/>
            <a:ext cx="1397249" cy="33239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 anchor="ctr">
            <a:spAutoFit/>
          </a:bodyPr>
          <a:lstStyle/>
          <a:p>
            <a:pPr marL="0" marR="0" lvl="0" indent="0" algn="l" defTabSz="465933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Launch of the</a:t>
            </a:r>
          </a:p>
          <a:p>
            <a:pPr marL="0" marR="0" lvl="0" indent="0" algn="l" defTabSz="465933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N-Force toolbox</a:t>
            </a:r>
          </a:p>
        </p:txBody>
      </p:sp>
      <p:sp>
        <p:nvSpPr>
          <p:cNvPr id="17" name="TextBox 4">
            <a:extLst>
              <a:ext uri="{FF2B5EF4-FFF2-40B4-BE49-F238E27FC236}">
                <a16:creationId xmlns:a16="http://schemas.microsoft.com/office/drawing/2014/main" id="{544D0717-0CF3-4B0F-21AA-EE1816624F7A}"/>
              </a:ext>
            </a:extLst>
          </p:cNvPr>
          <p:cNvSpPr txBox="1">
            <a:spLocks/>
          </p:cNvSpPr>
          <p:nvPr/>
        </p:nvSpPr>
        <p:spPr>
          <a:xfrm>
            <a:off x="10937121" y="2542412"/>
            <a:ext cx="615553" cy="152349"/>
          </a:xfrm>
          <a:prstGeom prst="rect">
            <a:avLst/>
          </a:prstGeom>
          <a:noFill/>
          <a:ln w="9525">
            <a:noFill/>
          </a:ln>
        </p:spPr>
        <p:txBody>
          <a:bodyPr vert="horz" wrap="none" lIns="0" tIns="0" rIns="0" bIns="0" rtlCol="0" anchor="ctr">
            <a:spAutoFit/>
          </a:bodyPr>
          <a:lstStyle/>
          <a:p>
            <a:pPr marL="0" marR="0" lvl="0" indent="0" algn="l" defTabSz="465933" rtl="0" eaLnBrk="1" fontAlgn="base" latinLnBrk="0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buClr>
                <a:srgbClr val="000000"/>
              </a:buClr>
              <a:buSzPct val="100000"/>
              <a:buFont typeface=""/>
              <a:buNone/>
              <a:tabLst/>
              <a:defRPr/>
            </a:pPr>
            <a:r>
              <a: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JAN 2024</a:t>
            </a:r>
          </a:p>
        </p:txBody>
      </p:sp>
      <p:cxnSp>
        <p:nvCxnSpPr>
          <p:cNvPr id="18" name="Connecteur droit 17">
            <a:extLst>
              <a:ext uri="{FF2B5EF4-FFF2-40B4-BE49-F238E27FC236}">
                <a16:creationId xmlns:a16="http://schemas.microsoft.com/office/drawing/2014/main" id="{209F2AF6-F981-DB2D-DF1C-A1F4CAFFA3AE}"/>
              </a:ext>
            </a:extLst>
          </p:cNvPr>
          <p:cNvCxnSpPr>
            <a:cxnSpLocks/>
          </p:cNvCxnSpPr>
          <p:nvPr/>
        </p:nvCxnSpPr>
        <p:spPr>
          <a:xfrm flipV="1">
            <a:off x="11346765" y="2765971"/>
            <a:ext cx="0" cy="948298"/>
          </a:xfrm>
          <a:prstGeom prst="line">
            <a:avLst/>
          </a:prstGeom>
          <a:ln w="9525" cmpd="sng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548023360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F433301-4B70-78F5-9E47-E23703D0153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 : coins arrondis 161">
            <a:extLst>
              <a:ext uri="{FF2B5EF4-FFF2-40B4-BE49-F238E27FC236}">
                <a16:creationId xmlns:a16="http://schemas.microsoft.com/office/drawing/2014/main" id="{3728CFC3-F9DA-0200-0CB7-6CE4675CB169}"/>
              </a:ext>
            </a:extLst>
          </p:cNvPr>
          <p:cNvSpPr/>
          <p:nvPr/>
        </p:nvSpPr>
        <p:spPr>
          <a:xfrm>
            <a:off x="469979" y="1311262"/>
            <a:ext cx="11433238" cy="5104435"/>
          </a:xfrm>
          <a:prstGeom prst="roundRect">
            <a:avLst>
              <a:gd name="adj" fmla="val 4274"/>
            </a:avLst>
          </a:prstGeom>
          <a:solidFill>
            <a:schemeClr val="bg2">
              <a:lumMod val="8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D98EE67F-51FD-AE03-47E7-2CA2081D6C9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j-ea"/>
                <a:cs typeface="+mj-cs"/>
                <a:sym typeface="+mn-lt"/>
              </a:rPr>
              <a:t>Our unique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ova"/>
                <a:ea typeface="+mj-ea"/>
                <a:cs typeface="+mj-cs"/>
                <a:sym typeface="+mn-lt"/>
              </a:rPr>
              <a:t>N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j-ea"/>
                <a:cs typeface="+mj-cs"/>
                <a:sym typeface="+mn-lt"/>
              </a:rPr>
              <a:t>-</a:t>
            </a:r>
            <a:r>
              <a:rPr lang="en-US">
                <a:solidFill>
                  <a:srgbClr val="000000"/>
                </a:solidFill>
                <a:latin typeface="Arial Nova"/>
                <a:cs typeface="+mj-cs"/>
              </a:rPr>
              <a:t>Force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j-ea"/>
                <a:cs typeface="+mj-cs"/>
                <a:sym typeface="+mn-lt"/>
              </a:rPr>
              <a:t>toolbox of innovative technologies to fulfill </a:t>
            </a:r>
            <a:r>
              <a:rPr lang="en-US">
                <a:solidFill>
                  <a:srgbClr val="EA7600"/>
                </a:solidFill>
                <a:latin typeface="Arial Nova"/>
                <a:cs typeface="+mj-cs"/>
              </a:rPr>
              <a:t>our mission to reinvent mRNA design, production and delivery</a:t>
            </a:r>
            <a:endParaRPr lang="en-AU"/>
          </a:p>
        </p:txBody>
      </p:sp>
      <p:sp>
        <p:nvSpPr>
          <p:cNvPr id="20" name="ZoneTexte 163">
            <a:extLst>
              <a:ext uri="{FF2B5EF4-FFF2-40B4-BE49-F238E27FC236}">
                <a16:creationId xmlns:a16="http://schemas.microsoft.com/office/drawing/2014/main" id="{1E632F83-340D-CFE5-D391-E46AD6769FF2}"/>
              </a:ext>
            </a:extLst>
          </p:cNvPr>
          <p:cNvSpPr txBox="1"/>
          <p:nvPr/>
        </p:nvSpPr>
        <p:spPr>
          <a:xfrm>
            <a:off x="1132728" y="1445105"/>
            <a:ext cx="10107741" cy="23575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We offer an N-Force toolbox composed of end-to-end technologies to accelerate and de-risk RNA drug development</a:t>
            </a:r>
          </a:p>
        </p:txBody>
      </p:sp>
      <p:cxnSp>
        <p:nvCxnSpPr>
          <p:cNvPr id="13" name="Connecteur droit 42">
            <a:extLst>
              <a:ext uri="{FF2B5EF4-FFF2-40B4-BE49-F238E27FC236}">
                <a16:creationId xmlns:a16="http://schemas.microsoft.com/office/drawing/2014/main" id="{2BA24032-9FC3-8D5E-1071-9DAB72563CEB}"/>
              </a:ext>
            </a:extLst>
          </p:cNvPr>
          <p:cNvCxnSpPr>
            <a:cxnSpLocks/>
          </p:cNvCxnSpPr>
          <p:nvPr/>
        </p:nvCxnSpPr>
        <p:spPr>
          <a:xfrm>
            <a:off x="863502" y="5876469"/>
            <a:ext cx="10678973" cy="0"/>
          </a:xfrm>
          <a:prstGeom prst="line">
            <a:avLst/>
          </a:prstGeom>
          <a:ln w="60325" cap="rnd" cmpd="sng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Connecteur droit 144">
            <a:extLst>
              <a:ext uri="{FF2B5EF4-FFF2-40B4-BE49-F238E27FC236}">
                <a16:creationId xmlns:a16="http://schemas.microsoft.com/office/drawing/2014/main" id="{80905C35-2C6D-DD97-89D0-0C99AAB3DF24}"/>
              </a:ext>
            </a:extLst>
          </p:cNvPr>
          <p:cNvCxnSpPr>
            <a:cxnSpLocks/>
          </p:cNvCxnSpPr>
          <p:nvPr/>
        </p:nvCxnSpPr>
        <p:spPr>
          <a:xfrm flipV="1">
            <a:off x="9834881" y="5519270"/>
            <a:ext cx="0" cy="299319"/>
          </a:xfrm>
          <a:prstGeom prst="line">
            <a:avLst/>
          </a:prstGeom>
          <a:ln w="12700" cmpd="sng">
            <a:solidFill>
              <a:srgbClr val="EE9236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Ellipse 58">
            <a:extLst>
              <a:ext uri="{FF2B5EF4-FFF2-40B4-BE49-F238E27FC236}">
                <a16:creationId xmlns:a16="http://schemas.microsoft.com/office/drawing/2014/main" id="{5761CC08-06FC-CD76-4436-C23F19723A54}"/>
              </a:ext>
            </a:extLst>
          </p:cNvPr>
          <p:cNvSpPr/>
          <p:nvPr/>
        </p:nvSpPr>
        <p:spPr>
          <a:xfrm>
            <a:off x="9743819" y="5784690"/>
            <a:ext cx="182125" cy="181982"/>
          </a:xfrm>
          <a:prstGeom prst="ellipse">
            <a:avLst/>
          </a:prstGeom>
          <a:solidFill>
            <a:schemeClr val="bg2"/>
          </a:solidFill>
          <a:ln w="25400">
            <a:solidFill>
              <a:srgbClr val="EE9236"/>
            </a:solidFill>
          </a:ln>
          <a:effectLst>
            <a:outerShdw blurRad="76200" sx="101000" sy="101000" algn="ctr" rotWithShape="0">
              <a:prstClr val="black">
                <a:alpha val="28022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19" name="ZoneTexte 150">
            <a:extLst>
              <a:ext uri="{FF2B5EF4-FFF2-40B4-BE49-F238E27FC236}">
                <a16:creationId xmlns:a16="http://schemas.microsoft.com/office/drawing/2014/main" id="{98E558B6-60FF-DCFD-36A6-43989CD72F38}"/>
              </a:ext>
            </a:extLst>
          </p:cNvPr>
          <p:cNvSpPr txBox="1"/>
          <p:nvPr/>
        </p:nvSpPr>
        <p:spPr>
          <a:xfrm>
            <a:off x="8127287" y="5980964"/>
            <a:ext cx="3415188" cy="262709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68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all" spc="0" normalizeH="0" baseline="0" noProof="1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Ncapsulate</a:t>
            </a:r>
          </a:p>
        </p:txBody>
      </p:sp>
      <p:sp>
        <p:nvSpPr>
          <p:cNvPr id="23" name="Rectangle : coins arrondis 56">
            <a:extLst>
              <a:ext uri="{FF2B5EF4-FFF2-40B4-BE49-F238E27FC236}">
                <a16:creationId xmlns:a16="http://schemas.microsoft.com/office/drawing/2014/main" id="{066685E9-1645-662F-268F-B3F7CFDC260B}"/>
              </a:ext>
            </a:extLst>
          </p:cNvPr>
          <p:cNvSpPr/>
          <p:nvPr/>
        </p:nvSpPr>
        <p:spPr>
          <a:xfrm>
            <a:off x="8244862" y="1971297"/>
            <a:ext cx="3368314" cy="3392775"/>
          </a:xfrm>
          <a:prstGeom prst="roundRect">
            <a:avLst>
              <a:gd name="adj" fmla="val 4492"/>
            </a:avLst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outerShdw blurRad="76200" sx="101000" sy="101000" algn="ctr" rotWithShape="0">
              <a:prstClr val="black">
                <a:alpha val="20000"/>
              </a:prstClr>
            </a:outerShdw>
          </a:effectLst>
        </p:spPr>
        <p:txBody>
          <a:bodyPr lIns="72000" tIns="72000" rIns="72000" bIns="10800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 Narrow" panose="020B0606020202030204" pitchFamily="34" charset="0"/>
            </a:endParaRPr>
          </a:p>
        </p:txBody>
      </p:sp>
      <p:sp>
        <p:nvSpPr>
          <p:cNvPr id="28" name="Rectangle : avec coins arrondis en haut 14">
            <a:extLst>
              <a:ext uri="{FF2B5EF4-FFF2-40B4-BE49-F238E27FC236}">
                <a16:creationId xmlns:a16="http://schemas.microsoft.com/office/drawing/2014/main" id="{4C6749A2-913A-D15E-7180-7DDF4DA9CC3A}"/>
              </a:ext>
            </a:extLst>
          </p:cNvPr>
          <p:cNvSpPr/>
          <p:nvPr/>
        </p:nvSpPr>
        <p:spPr>
          <a:xfrm>
            <a:off x="8243601" y="1809436"/>
            <a:ext cx="3368314" cy="573622"/>
          </a:xfrm>
          <a:prstGeom prst="round2Same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+mn-ea"/>
              <a:cs typeface="+mn-cs"/>
              <a:sym typeface="+mn-lt"/>
            </a:endParaRPr>
          </a:p>
        </p:txBody>
      </p:sp>
      <p:sp>
        <p:nvSpPr>
          <p:cNvPr id="34" name="ZoneTexte 155">
            <a:extLst>
              <a:ext uri="{FF2B5EF4-FFF2-40B4-BE49-F238E27FC236}">
                <a16:creationId xmlns:a16="http://schemas.microsoft.com/office/drawing/2014/main" id="{E0C82D07-2404-17A7-0905-AA0ADDC4D934}"/>
              </a:ext>
            </a:extLst>
          </p:cNvPr>
          <p:cNvSpPr txBox="1"/>
          <p:nvPr/>
        </p:nvSpPr>
        <p:spPr>
          <a:xfrm>
            <a:off x="8304142" y="1876836"/>
            <a:ext cx="3052364" cy="438823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8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RNA delivery </a:t>
            </a: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through new delivery chemistries and optimized process</a:t>
            </a:r>
            <a:endParaRPr kumimoji="0" lang="en-US" sz="1100" b="0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sp>
        <p:nvSpPr>
          <p:cNvPr id="36" name="Rectangle : avec coins arrondis en haut 158">
            <a:extLst>
              <a:ext uri="{FF2B5EF4-FFF2-40B4-BE49-F238E27FC236}">
                <a16:creationId xmlns:a16="http://schemas.microsoft.com/office/drawing/2014/main" id="{1399508B-4C19-2049-06FF-51453ACD7D94}"/>
              </a:ext>
            </a:extLst>
          </p:cNvPr>
          <p:cNvSpPr/>
          <p:nvPr/>
        </p:nvSpPr>
        <p:spPr>
          <a:xfrm rot="10800000">
            <a:off x="8241047" y="4635030"/>
            <a:ext cx="3368314" cy="919567"/>
          </a:xfrm>
          <a:prstGeom prst="round2SameRect">
            <a:avLst>
              <a:gd name="adj1" fmla="val 12280"/>
              <a:gd name="adj2" fmla="val 0"/>
            </a:avLst>
          </a:prstGeom>
          <a:solidFill>
            <a:srgbClr val="FCE2C9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37" name="TextBox 18">
            <a:extLst>
              <a:ext uri="{FF2B5EF4-FFF2-40B4-BE49-F238E27FC236}">
                <a16:creationId xmlns:a16="http://schemas.microsoft.com/office/drawing/2014/main" id="{217E804B-5986-54FA-79D3-A0AA844809F5}"/>
              </a:ext>
            </a:extLst>
          </p:cNvPr>
          <p:cNvSpPr txBox="1">
            <a:spLocks noChangeAspect="1"/>
          </p:cNvSpPr>
          <p:nvPr/>
        </p:nvSpPr>
        <p:spPr>
          <a:xfrm>
            <a:off x="8387382" y="4812225"/>
            <a:ext cx="3075644" cy="577081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FTO formulation chemistries and 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at the base of (</a:t>
            </a:r>
            <a:r>
              <a:rPr kumimoji="0" lang="en-US" sz="105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sa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)mRNA formulations and process for many applications (</a:t>
            </a:r>
            <a:r>
              <a:rPr kumimoji="0" lang="en-US" sz="105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Proph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. Vx, Cancer therapies…) </a:t>
            </a:r>
          </a:p>
        </p:txBody>
      </p:sp>
      <p:cxnSp>
        <p:nvCxnSpPr>
          <p:cNvPr id="10" name="Connecteur droit 142">
            <a:extLst>
              <a:ext uri="{FF2B5EF4-FFF2-40B4-BE49-F238E27FC236}">
                <a16:creationId xmlns:a16="http://schemas.microsoft.com/office/drawing/2014/main" id="{5D3C7D4B-CA10-1F76-4F4B-112CD7CFEA8B}"/>
              </a:ext>
            </a:extLst>
          </p:cNvPr>
          <p:cNvCxnSpPr>
            <a:cxnSpLocks/>
          </p:cNvCxnSpPr>
          <p:nvPr/>
        </p:nvCxnSpPr>
        <p:spPr>
          <a:xfrm flipV="1">
            <a:off x="5556954" y="5539582"/>
            <a:ext cx="0" cy="299319"/>
          </a:xfrm>
          <a:prstGeom prst="line">
            <a:avLst/>
          </a:prstGeom>
          <a:ln w="12700" cmpd="sng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Ellipse 57">
            <a:extLst>
              <a:ext uri="{FF2B5EF4-FFF2-40B4-BE49-F238E27FC236}">
                <a16:creationId xmlns:a16="http://schemas.microsoft.com/office/drawing/2014/main" id="{BFCEB0F7-4915-2104-B127-CF9D180EC41F}"/>
              </a:ext>
            </a:extLst>
          </p:cNvPr>
          <p:cNvSpPr/>
          <p:nvPr/>
        </p:nvSpPr>
        <p:spPr>
          <a:xfrm>
            <a:off x="5465892" y="5784691"/>
            <a:ext cx="182125" cy="181982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tx2"/>
            </a:solidFill>
          </a:ln>
          <a:effectLst>
            <a:outerShdw blurRad="76200" sx="101000" sy="101000" algn="ctr" rotWithShape="0">
              <a:prstClr val="black">
                <a:alpha val="28022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18" name="ZoneTexte 149">
            <a:extLst>
              <a:ext uri="{FF2B5EF4-FFF2-40B4-BE49-F238E27FC236}">
                <a16:creationId xmlns:a16="http://schemas.microsoft.com/office/drawing/2014/main" id="{F18C7C8D-619E-FE69-4171-83AEB03C5C76}"/>
              </a:ext>
            </a:extLst>
          </p:cNvPr>
          <p:cNvSpPr txBox="1"/>
          <p:nvPr/>
        </p:nvSpPr>
        <p:spPr>
          <a:xfrm>
            <a:off x="5108786" y="5980964"/>
            <a:ext cx="896336" cy="262709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68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all" spc="0" normalizeH="0" baseline="0" noProof="1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Ntensify</a:t>
            </a:r>
          </a:p>
        </p:txBody>
      </p:sp>
      <p:sp>
        <p:nvSpPr>
          <p:cNvPr id="22" name="Rectangle : coins arrondis 56">
            <a:extLst>
              <a:ext uri="{FF2B5EF4-FFF2-40B4-BE49-F238E27FC236}">
                <a16:creationId xmlns:a16="http://schemas.microsoft.com/office/drawing/2014/main" id="{A417E195-B833-870F-4285-3DA910B072D4}"/>
              </a:ext>
            </a:extLst>
          </p:cNvPr>
          <p:cNvSpPr/>
          <p:nvPr/>
        </p:nvSpPr>
        <p:spPr>
          <a:xfrm>
            <a:off x="3235377" y="1971297"/>
            <a:ext cx="4496138" cy="3392780"/>
          </a:xfrm>
          <a:prstGeom prst="roundRect">
            <a:avLst>
              <a:gd name="adj" fmla="val 3911"/>
            </a:avLst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outerShdw blurRad="76200" sx="101000" sy="101000" algn="ctr" rotWithShape="0">
              <a:prstClr val="black">
                <a:alpha val="20000"/>
              </a:prstClr>
            </a:outerShdw>
          </a:effectLst>
        </p:spPr>
        <p:txBody>
          <a:bodyPr lIns="72000" tIns="72000" rIns="72000" bIns="10800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 Narrow" panose="020B0606020202030204" pitchFamily="34" charset="0"/>
            </a:endParaRPr>
          </a:p>
        </p:txBody>
      </p:sp>
      <p:sp>
        <p:nvSpPr>
          <p:cNvPr id="27" name="Rectangle : avec coins arrondis en haut 13">
            <a:extLst>
              <a:ext uri="{FF2B5EF4-FFF2-40B4-BE49-F238E27FC236}">
                <a16:creationId xmlns:a16="http://schemas.microsoft.com/office/drawing/2014/main" id="{D9FE3D53-83ED-FD05-9680-DEF0BE459BF4}"/>
              </a:ext>
            </a:extLst>
          </p:cNvPr>
          <p:cNvSpPr/>
          <p:nvPr/>
        </p:nvSpPr>
        <p:spPr>
          <a:xfrm>
            <a:off x="3235377" y="1809436"/>
            <a:ext cx="4496138" cy="573622"/>
          </a:xfrm>
          <a:prstGeom prst="round2Same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+mn-ea"/>
              <a:cs typeface="+mn-cs"/>
              <a:sym typeface="+mn-lt"/>
            </a:endParaRPr>
          </a:p>
        </p:txBody>
      </p:sp>
      <p:sp>
        <p:nvSpPr>
          <p:cNvPr id="29" name="ZoneTexte 56">
            <a:extLst>
              <a:ext uri="{FF2B5EF4-FFF2-40B4-BE49-F238E27FC236}">
                <a16:creationId xmlns:a16="http://schemas.microsoft.com/office/drawing/2014/main" id="{588AC12A-FA2F-F457-4A7E-BDD9AE703A29}"/>
              </a:ext>
            </a:extLst>
          </p:cNvPr>
          <p:cNvSpPr txBox="1"/>
          <p:nvPr/>
        </p:nvSpPr>
        <p:spPr>
          <a:xfrm>
            <a:off x="3428492" y="1861419"/>
            <a:ext cx="4137383" cy="469656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8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RNA production PLATFORM</a:t>
            </a:r>
          </a:p>
          <a:p>
            <a:pPr marL="0" marR="0" lvl="0" indent="0" algn="l" defTabSz="914400" rtl="0" eaLnBrk="1" fontAlgn="auto" latinLnBrk="0" hangingPunct="1">
              <a:lnSpc>
                <a:spcPts val="158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through redesigned and optimized (sa)mRNA process</a:t>
            </a:r>
          </a:p>
        </p:txBody>
      </p:sp>
      <p:sp>
        <p:nvSpPr>
          <p:cNvPr id="32" name="Rectangle : avec coins arrondis en haut 154">
            <a:extLst>
              <a:ext uri="{FF2B5EF4-FFF2-40B4-BE49-F238E27FC236}">
                <a16:creationId xmlns:a16="http://schemas.microsoft.com/office/drawing/2014/main" id="{C70E321C-5332-7041-C1A4-627AF48ACEC7}"/>
              </a:ext>
            </a:extLst>
          </p:cNvPr>
          <p:cNvSpPr/>
          <p:nvPr/>
        </p:nvSpPr>
        <p:spPr>
          <a:xfrm rot="10800000">
            <a:off x="3236603" y="4630900"/>
            <a:ext cx="4489636" cy="923700"/>
          </a:xfrm>
          <a:prstGeom prst="round2SameRect">
            <a:avLst>
              <a:gd name="adj1" fmla="val 12280"/>
              <a:gd name="adj2" fmla="val 0"/>
            </a:avLst>
          </a:prstGeom>
          <a:solidFill>
            <a:srgbClr val="FCE2C9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33" name="TextBox 14">
            <a:extLst>
              <a:ext uri="{FF2B5EF4-FFF2-40B4-BE49-F238E27FC236}">
                <a16:creationId xmlns:a16="http://schemas.microsoft.com/office/drawing/2014/main" id="{1A92726C-B91D-4796-98EF-F6C7FA974F30}"/>
              </a:ext>
            </a:extLst>
          </p:cNvPr>
          <p:cNvSpPr txBox="1">
            <a:spLocks noChangeAspect="1"/>
          </p:cNvSpPr>
          <p:nvPr/>
        </p:nvSpPr>
        <p:spPr>
          <a:xfrm>
            <a:off x="3379802" y="4814094"/>
            <a:ext cx="4354306" cy="577081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A </a:t>
            </a: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production platform 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based on an </a:t>
            </a: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‘agnostic’ process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, providing a standard process and </a:t>
            </a: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reagent kits 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for many applications </a:t>
            </a:r>
          </a:p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(</a:t>
            </a:r>
            <a:r>
              <a:rPr kumimoji="0" lang="en-US" sz="105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Proph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. Vx, Cancer therapies…) </a:t>
            </a:r>
            <a:endParaRPr kumimoji="0" lang="en-US" sz="105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504020202020204" pitchFamily="34" charset="0"/>
              <a:ea typeface="Microsoft YaHei"/>
              <a:cs typeface="Calibri"/>
              <a:sym typeface="+mn-lt"/>
            </a:endParaRPr>
          </a:p>
        </p:txBody>
      </p:sp>
      <p:pic>
        <p:nvPicPr>
          <p:cNvPr id="45" name="Image 20" descr="Une image contenant capture d’écran, Électroménager, machine à sous, électroménager&#10;&#10;Description générée automatiquement">
            <a:extLst>
              <a:ext uri="{FF2B5EF4-FFF2-40B4-BE49-F238E27FC236}">
                <a16:creationId xmlns:a16="http://schemas.microsoft.com/office/drawing/2014/main" id="{F03B268D-C4C1-A2DF-5DB7-669ABBF39F81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l="16326" t="9668" r="29835" b="11639"/>
          <a:stretch/>
        </p:blipFill>
        <p:spPr>
          <a:xfrm>
            <a:off x="6731014" y="3196422"/>
            <a:ext cx="784369" cy="655483"/>
          </a:xfrm>
          <a:prstGeom prst="rect">
            <a:avLst/>
          </a:prstGeom>
        </p:spPr>
      </p:pic>
      <p:cxnSp>
        <p:nvCxnSpPr>
          <p:cNvPr id="12" name="Connecteur droit 136">
            <a:extLst>
              <a:ext uri="{FF2B5EF4-FFF2-40B4-BE49-F238E27FC236}">
                <a16:creationId xmlns:a16="http://schemas.microsoft.com/office/drawing/2014/main" id="{8707CEAD-1AFD-4583-D2E2-59F75818C257}"/>
              </a:ext>
            </a:extLst>
          </p:cNvPr>
          <p:cNvCxnSpPr>
            <a:cxnSpLocks/>
          </p:cNvCxnSpPr>
          <p:nvPr/>
        </p:nvCxnSpPr>
        <p:spPr>
          <a:xfrm flipV="1">
            <a:off x="1892953" y="5597037"/>
            <a:ext cx="0" cy="299319"/>
          </a:xfrm>
          <a:prstGeom prst="line">
            <a:avLst/>
          </a:prstGeom>
          <a:ln w="12700" cmpd="sng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" name="Ellipse 50">
            <a:extLst>
              <a:ext uri="{FF2B5EF4-FFF2-40B4-BE49-F238E27FC236}">
                <a16:creationId xmlns:a16="http://schemas.microsoft.com/office/drawing/2014/main" id="{F68560BF-029D-A4F2-190C-6D10319DF061}"/>
              </a:ext>
            </a:extLst>
          </p:cNvPr>
          <p:cNvSpPr/>
          <p:nvPr/>
        </p:nvSpPr>
        <p:spPr>
          <a:xfrm>
            <a:off x="1801891" y="5785478"/>
            <a:ext cx="182125" cy="181982"/>
          </a:xfrm>
          <a:prstGeom prst="ellipse">
            <a:avLst/>
          </a:prstGeom>
          <a:solidFill>
            <a:schemeClr val="bg2"/>
          </a:solidFill>
          <a:ln w="25400">
            <a:solidFill>
              <a:schemeClr val="tx2"/>
            </a:solidFill>
          </a:ln>
          <a:effectLst>
            <a:outerShdw blurRad="76200" sx="101000" sy="101000" algn="ctr" rotWithShape="0">
              <a:prstClr val="black">
                <a:alpha val="28022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17" name="ZoneTexte 148">
            <a:extLst>
              <a:ext uri="{FF2B5EF4-FFF2-40B4-BE49-F238E27FC236}">
                <a16:creationId xmlns:a16="http://schemas.microsoft.com/office/drawing/2014/main" id="{E12E8AAE-79B0-8AEB-ADC3-0E2D865093C0}"/>
              </a:ext>
            </a:extLst>
          </p:cNvPr>
          <p:cNvSpPr txBox="1"/>
          <p:nvPr/>
        </p:nvSpPr>
        <p:spPr>
          <a:xfrm>
            <a:off x="1444785" y="5980964"/>
            <a:ext cx="896336" cy="262709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68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all" spc="0" normalizeH="0" baseline="0" noProof="1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Ncode</a:t>
            </a:r>
          </a:p>
        </p:txBody>
      </p:sp>
      <p:sp>
        <p:nvSpPr>
          <p:cNvPr id="24" name="Rectangle : coins arrondis 56">
            <a:extLst>
              <a:ext uri="{FF2B5EF4-FFF2-40B4-BE49-F238E27FC236}">
                <a16:creationId xmlns:a16="http://schemas.microsoft.com/office/drawing/2014/main" id="{DBAC5942-F660-AD65-3EA3-A7060B746A96}"/>
              </a:ext>
            </a:extLst>
          </p:cNvPr>
          <p:cNvSpPr/>
          <p:nvPr/>
        </p:nvSpPr>
        <p:spPr>
          <a:xfrm>
            <a:off x="868274" y="1971297"/>
            <a:ext cx="2049358" cy="3392780"/>
          </a:xfrm>
          <a:prstGeom prst="roundRect">
            <a:avLst>
              <a:gd name="adj" fmla="val 5815"/>
            </a:avLst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outerShdw blurRad="76200" sx="101000" sy="101000" algn="ctr" rotWithShape="0">
              <a:prstClr val="black">
                <a:alpha val="20000"/>
              </a:prstClr>
            </a:outerShdw>
          </a:effectLst>
        </p:spPr>
        <p:txBody>
          <a:bodyPr lIns="72000" tIns="72000" rIns="72000" bIns="10800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 Narrow" panose="020B0606020202030204" pitchFamily="34" charset="0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CA6C23D4-06D3-A9AD-1C74-264C2E6AC822}"/>
              </a:ext>
            </a:extLst>
          </p:cNvPr>
          <p:cNvSpPr/>
          <p:nvPr/>
        </p:nvSpPr>
        <p:spPr>
          <a:xfrm>
            <a:off x="1870517" y="5461348"/>
            <a:ext cx="44873" cy="44873"/>
          </a:xfrm>
          <a:prstGeom prst="rect">
            <a:avLst/>
          </a:pr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26" name="Rectangle : avec coins arrondis en haut 12">
            <a:extLst>
              <a:ext uri="{FF2B5EF4-FFF2-40B4-BE49-F238E27FC236}">
                <a16:creationId xmlns:a16="http://schemas.microsoft.com/office/drawing/2014/main" id="{2CE147EC-99CB-7C8E-A36F-14652DE72DDE}"/>
              </a:ext>
            </a:extLst>
          </p:cNvPr>
          <p:cNvSpPr/>
          <p:nvPr/>
        </p:nvSpPr>
        <p:spPr>
          <a:xfrm>
            <a:off x="863502" y="1809436"/>
            <a:ext cx="2058903" cy="573622"/>
          </a:xfrm>
          <a:prstGeom prst="round2SameRect">
            <a:avLst/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+mn-ea"/>
              <a:cs typeface="+mn-cs"/>
              <a:sym typeface="+mn-lt"/>
            </a:endParaRPr>
          </a:p>
        </p:txBody>
      </p:sp>
      <p:sp>
        <p:nvSpPr>
          <p:cNvPr id="30" name="Rectangle : avec coins arrondis en haut 153">
            <a:extLst>
              <a:ext uri="{FF2B5EF4-FFF2-40B4-BE49-F238E27FC236}">
                <a16:creationId xmlns:a16="http://schemas.microsoft.com/office/drawing/2014/main" id="{E732CBD3-1F94-CB7F-EAD5-2B26D8887207}"/>
              </a:ext>
            </a:extLst>
          </p:cNvPr>
          <p:cNvSpPr/>
          <p:nvPr/>
        </p:nvSpPr>
        <p:spPr>
          <a:xfrm rot="10800000">
            <a:off x="866837" y="4630904"/>
            <a:ext cx="2052231" cy="923699"/>
          </a:xfrm>
          <a:prstGeom prst="round2SameRect">
            <a:avLst>
              <a:gd name="adj1" fmla="val 12280"/>
              <a:gd name="adj2" fmla="val 0"/>
            </a:avLst>
          </a:prstGeom>
          <a:solidFill>
            <a:srgbClr val="FCE2C9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31" name="TextBox 28">
            <a:extLst>
              <a:ext uri="{FF2B5EF4-FFF2-40B4-BE49-F238E27FC236}">
                <a16:creationId xmlns:a16="http://schemas.microsoft.com/office/drawing/2014/main" id="{24ACF6AD-C18F-9B12-FE66-4913336A375C}"/>
              </a:ext>
            </a:extLst>
          </p:cNvPr>
          <p:cNvSpPr txBox="1">
            <a:spLocks noChangeAspect="1"/>
          </p:cNvSpPr>
          <p:nvPr/>
        </p:nvSpPr>
        <p:spPr>
          <a:xfrm>
            <a:off x="970196" y="4733303"/>
            <a:ext cx="1845515" cy="738664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(</a:t>
            </a:r>
            <a:r>
              <a:rPr kumimoji="0" lang="en-US" sz="105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sa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)mRNA </a:t>
            </a: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design platform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, from amino acid sequence to optimally functional (</a:t>
            </a:r>
            <a:r>
              <a:rPr kumimoji="0" lang="en-US" sz="105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sa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)mRNA</a:t>
            </a:r>
          </a:p>
        </p:txBody>
      </p:sp>
      <p:sp>
        <p:nvSpPr>
          <p:cNvPr id="35" name="ZoneTexte 156">
            <a:extLst>
              <a:ext uri="{FF2B5EF4-FFF2-40B4-BE49-F238E27FC236}">
                <a16:creationId xmlns:a16="http://schemas.microsoft.com/office/drawing/2014/main" id="{DF8F8FF5-F5B2-A113-F289-6E82A654BBE4}"/>
              </a:ext>
            </a:extLst>
          </p:cNvPr>
          <p:cNvSpPr txBox="1"/>
          <p:nvPr/>
        </p:nvSpPr>
        <p:spPr>
          <a:xfrm>
            <a:off x="948335" y="1857547"/>
            <a:ext cx="1889236" cy="477400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158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5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RNA design </a:t>
            </a:r>
            <a:r>
              <a:rPr kumimoji="0" lang="en-US" sz="1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through bioinformatics platform</a:t>
            </a:r>
            <a:endParaRPr kumimoji="0" lang="en-US" sz="1000" b="0" i="0" u="none" strike="noStrike" kern="1200" cap="all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grpSp>
        <p:nvGrpSpPr>
          <p:cNvPr id="46" name="Group 45">
            <a:extLst>
              <a:ext uri="{FF2B5EF4-FFF2-40B4-BE49-F238E27FC236}">
                <a16:creationId xmlns:a16="http://schemas.microsoft.com/office/drawing/2014/main" id="{1E2994BC-8916-C87E-8CEB-B41BC64071FE}"/>
              </a:ext>
            </a:extLst>
          </p:cNvPr>
          <p:cNvGrpSpPr/>
          <p:nvPr/>
        </p:nvGrpSpPr>
        <p:grpSpPr>
          <a:xfrm>
            <a:off x="1060291" y="2960391"/>
            <a:ext cx="1665325" cy="1079761"/>
            <a:chOff x="960400" y="2709806"/>
            <a:chExt cx="1251184" cy="811242"/>
          </a:xfrm>
        </p:grpSpPr>
        <p:grpSp>
          <p:nvGrpSpPr>
            <p:cNvPr id="47" name="Group 46">
              <a:extLst>
                <a:ext uri="{FF2B5EF4-FFF2-40B4-BE49-F238E27FC236}">
                  <a16:creationId xmlns:a16="http://schemas.microsoft.com/office/drawing/2014/main" id="{040DE4CC-3DB2-91EC-C033-DE75E85C99E3}"/>
                </a:ext>
              </a:extLst>
            </p:cNvPr>
            <p:cNvGrpSpPr/>
            <p:nvPr/>
          </p:nvGrpSpPr>
          <p:grpSpPr>
            <a:xfrm>
              <a:off x="982835" y="2709806"/>
              <a:ext cx="1228749" cy="811242"/>
              <a:chOff x="904243" y="2481943"/>
              <a:chExt cx="1174928" cy="763158"/>
            </a:xfrm>
          </p:grpSpPr>
          <p:sp>
            <p:nvSpPr>
              <p:cNvPr id="79" name="Rectangle 78">
                <a:extLst>
                  <a:ext uri="{FF2B5EF4-FFF2-40B4-BE49-F238E27FC236}">
                    <a16:creationId xmlns:a16="http://schemas.microsoft.com/office/drawing/2014/main" id="{E00AFF72-575A-8B06-0DB2-8289CAEA57DC}"/>
                  </a:ext>
                </a:extLst>
              </p:cNvPr>
              <p:cNvSpPr/>
              <p:nvPr/>
            </p:nvSpPr>
            <p:spPr>
              <a:xfrm>
                <a:off x="1063405" y="3188934"/>
                <a:ext cx="856605" cy="56167"/>
              </a:xfrm>
              <a:prstGeom prst="rect">
                <a:avLst/>
              </a:prstGeom>
              <a:solidFill>
                <a:srgbClr val="000000"/>
              </a:solidFill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wrap="square" lIns="72000" tIns="72000" rIns="72000" bIns="72000"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endParaRPr kumimoji="0" lang="en-US" sz="1000" b="0" i="0" u="none" strike="noStrike" kern="0" cap="none" spc="0" normalizeH="0" baseline="0" noProof="0" err="1">
                  <a:ln>
                    <a:noFill/>
                  </a:ln>
                  <a:solidFill>
                    <a:srgbClr val="00003C"/>
                  </a:solidFill>
                  <a:effectLst/>
                  <a:uLnTx/>
                  <a:uFillTx/>
                  <a:latin typeface="Arial Nova" panose="020B0504020202020204" pitchFamily="34" charset="0"/>
                  <a:ea typeface="Microsoft YaHei"/>
                  <a:cs typeface="Segoe UI"/>
                  <a:sym typeface="+mn-lt"/>
                </a:endParaRPr>
              </a:p>
            </p:txBody>
          </p:sp>
          <p:sp>
            <p:nvSpPr>
              <p:cNvPr id="80" name="Rectangle 79">
                <a:extLst>
                  <a:ext uri="{FF2B5EF4-FFF2-40B4-BE49-F238E27FC236}">
                    <a16:creationId xmlns:a16="http://schemas.microsoft.com/office/drawing/2014/main" id="{5C9D3FFA-DEA8-1810-6FA5-954255EFA3AC}"/>
                  </a:ext>
                </a:extLst>
              </p:cNvPr>
              <p:cNvSpPr/>
              <p:nvPr/>
            </p:nvSpPr>
            <p:spPr>
              <a:xfrm>
                <a:off x="1431742" y="3100369"/>
                <a:ext cx="119930" cy="83574"/>
              </a:xfrm>
              <a:prstGeom prst="rect">
                <a:avLst/>
              </a:prstGeom>
              <a:solidFill>
                <a:srgbClr val="000000"/>
              </a:solidFill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wrap="square" lIns="72000" tIns="72000" rIns="72000" bIns="72000"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endParaRPr kumimoji="0" lang="en-US" sz="1000" b="0" i="0" u="none" strike="noStrike" kern="0" cap="none" spc="0" normalizeH="0" baseline="0" noProof="0" err="1">
                  <a:ln>
                    <a:noFill/>
                  </a:ln>
                  <a:solidFill>
                    <a:srgbClr val="00003C"/>
                  </a:solidFill>
                  <a:effectLst/>
                  <a:uLnTx/>
                  <a:uFillTx/>
                  <a:latin typeface="Arial Nova" panose="020B0504020202020204" pitchFamily="34" charset="0"/>
                  <a:ea typeface="Microsoft YaHei"/>
                  <a:cs typeface="Segoe UI"/>
                  <a:sym typeface="+mn-lt"/>
                </a:endParaRPr>
              </a:p>
            </p:txBody>
          </p:sp>
          <p:sp>
            <p:nvSpPr>
              <p:cNvPr id="81" name="Rectangle: Rounded Corners 97">
                <a:extLst>
                  <a:ext uri="{FF2B5EF4-FFF2-40B4-BE49-F238E27FC236}">
                    <a16:creationId xmlns:a16="http://schemas.microsoft.com/office/drawing/2014/main" id="{A62FBA8A-0A2D-6B46-8AA1-A55ED4B2F2B9}"/>
                  </a:ext>
                </a:extLst>
              </p:cNvPr>
              <p:cNvSpPr/>
              <p:nvPr/>
            </p:nvSpPr>
            <p:spPr>
              <a:xfrm>
                <a:off x="904243" y="2481943"/>
                <a:ext cx="1174928" cy="620486"/>
              </a:xfrm>
              <a:prstGeom prst="roundRect">
                <a:avLst>
                  <a:gd name="adj" fmla="val 4924"/>
                </a:avLst>
              </a:prstGeom>
              <a:solidFill>
                <a:srgbClr val="FFFFFF"/>
              </a:solidFill>
              <a:ln w="28575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wrap="square" lIns="72000" tIns="72000" rIns="72000" bIns="72000"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endParaRPr kumimoji="0" lang="en-US" sz="1000" b="0" i="0" u="none" strike="noStrike" kern="0" cap="none" spc="0" normalizeH="0" baseline="0" noProof="0" err="1">
                  <a:ln>
                    <a:noFill/>
                  </a:ln>
                  <a:solidFill>
                    <a:srgbClr val="00003C"/>
                  </a:solidFill>
                  <a:effectLst/>
                  <a:uLnTx/>
                  <a:uFillTx/>
                  <a:latin typeface="Arial Nova" panose="020B0504020202020204" pitchFamily="34" charset="0"/>
                  <a:ea typeface="Microsoft YaHei"/>
                  <a:cs typeface="Segoe UI"/>
                  <a:sym typeface="+mn-lt"/>
                </a:endParaRPr>
              </a:p>
            </p:txBody>
          </p:sp>
        </p:grpSp>
        <p:grpSp>
          <p:nvGrpSpPr>
            <p:cNvPr id="48" name="Group 7">
              <a:extLst>
                <a:ext uri="{FF2B5EF4-FFF2-40B4-BE49-F238E27FC236}">
                  <a16:creationId xmlns:a16="http://schemas.microsoft.com/office/drawing/2014/main" id="{C9157BEB-0603-ABBC-659C-2DA8405481DA}"/>
                </a:ext>
              </a:extLst>
            </p:cNvPr>
            <p:cNvGrpSpPr/>
            <p:nvPr/>
          </p:nvGrpSpPr>
          <p:grpSpPr>
            <a:xfrm>
              <a:off x="1029325" y="2820793"/>
              <a:ext cx="1113057" cy="73295"/>
              <a:chOff x="5733179" y="2576433"/>
              <a:chExt cx="5124884" cy="399534"/>
            </a:xfrm>
          </p:grpSpPr>
          <p:sp>
            <p:nvSpPr>
              <p:cNvPr id="65" name="Rectangle: Rounded Corners 90">
                <a:extLst>
                  <a:ext uri="{FF2B5EF4-FFF2-40B4-BE49-F238E27FC236}">
                    <a16:creationId xmlns:a16="http://schemas.microsoft.com/office/drawing/2014/main" id="{4C2E53F1-CD0F-B158-B18B-06740017E77E}"/>
                  </a:ext>
                </a:extLst>
              </p:cNvPr>
              <p:cNvSpPr/>
              <p:nvPr/>
            </p:nvSpPr>
            <p:spPr>
              <a:xfrm>
                <a:off x="5733179" y="2576433"/>
                <a:ext cx="1431132" cy="399534"/>
              </a:xfrm>
              <a:prstGeom prst="roundRect">
                <a:avLst>
                  <a:gd name="adj" fmla="val 50000"/>
                </a:avLst>
              </a:prstGeom>
              <a:solidFill>
                <a:srgbClr val="00003C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wrap="square" lIns="0" tIns="0" rIns="0" bIns="0" rtlCol="0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r>
                  <a:rPr kumimoji="0" lang="en-US" sz="200" b="0" i="0" u="none" strike="noStrike" kern="0" cap="all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 Nova" panose="020B0504020202020204" pitchFamily="34" charset="0"/>
                    <a:ea typeface="Microsoft YaHei"/>
                    <a:cs typeface="Segoe UI"/>
                    <a:sym typeface="+mn-lt"/>
                  </a:rPr>
                  <a:t>Select &amp; Rank</a:t>
                </a:r>
              </a:p>
            </p:txBody>
          </p:sp>
          <p:sp>
            <p:nvSpPr>
              <p:cNvPr id="74" name="Rectangle: Rounded Corners 91">
                <a:extLst>
                  <a:ext uri="{FF2B5EF4-FFF2-40B4-BE49-F238E27FC236}">
                    <a16:creationId xmlns:a16="http://schemas.microsoft.com/office/drawing/2014/main" id="{0135E136-A332-8EA4-AD17-E8140EF6412E}"/>
                  </a:ext>
                </a:extLst>
              </p:cNvPr>
              <p:cNvSpPr/>
              <p:nvPr/>
            </p:nvSpPr>
            <p:spPr>
              <a:xfrm>
                <a:off x="7611829" y="2576433"/>
                <a:ext cx="1367584" cy="399534"/>
              </a:xfrm>
              <a:prstGeom prst="roundRect">
                <a:avLst>
                  <a:gd name="adj" fmla="val 50000"/>
                </a:avLst>
              </a:prstGeom>
              <a:solidFill>
                <a:srgbClr val="00003C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wrap="square" lIns="0" tIns="0" rIns="0" bIns="0" rtlCol="0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r>
                  <a:rPr kumimoji="0" lang="en-US" sz="200" b="0" i="0" u="none" strike="noStrike" kern="0" cap="all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 Nova" panose="020B0504020202020204" pitchFamily="34" charset="0"/>
                    <a:ea typeface="Microsoft YaHei"/>
                    <a:cs typeface="Segoe UI"/>
                    <a:sym typeface="+mn-lt"/>
                  </a:rPr>
                  <a:t>Build</a:t>
                </a:r>
              </a:p>
            </p:txBody>
          </p:sp>
          <p:sp>
            <p:nvSpPr>
              <p:cNvPr id="76" name="Rectangle: Rounded Corners 92">
                <a:extLst>
                  <a:ext uri="{FF2B5EF4-FFF2-40B4-BE49-F238E27FC236}">
                    <a16:creationId xmlns:a16="http://schemas.microsoft.com/office/drawing/2014/main" id="{810855C9-83D3-B156-8FCC-D501E7E695B2}"/>
                  </a:ext>
                </a:extLst>
              </p:cNvPr>
              <p:cNvSpPr/>
              <p:nvPr/>
            </p:nvSpPr>
            <p:spPr>
              <a:xfrm>
                <a:off x="9490479" y="2576433"/>
                <a:ext cx="1367584" cy="399534"/>
              </a:xfrm>
              <a:prstGeom prst="roundRect">
                <a:avLst>
                  <a:gd name="adj" fmla="val 50000"/>
                </a:avLst>
              </a:prstGeom>
              <a:solidFill>
                <a:srgbClr val="00003C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wrap="square" lIns="0" tIns="0" rIns="0" bIns="0" rtlCol="0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r>
                  <a:rPr kumimoji="0" lang="en-US" sz="200" b="0" i="0" u="none" strike="noStrike" kern="0" cap="all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 Nova" panose="020B0504020202020204" pitchFamily="34" charset="0"/>
                    <a:ea typeface="Microsoft YaHei"/>
                    <a:cs typeface="Segoe UI"/>
                    <a:sym typeface="+mn-lt"/>
                  </a:rPr>
                  <a:t>Convert</a:t>
                </a:r>
              </a:p>
            </p:txBody>
          </p:sp>
          <p:cxnSp>
            <p:nvCxnSpPr>
              <p:cNvPr id="77" name="Straight Arrow Connector 93">
                <a:extLst>
                  <a:ext uri="{FF2B5EF4-FFF2-40B4-BE49-F238E27FC236}">
                    <a16:creationId xmlns:a16="http://schemas.microsoft.com/office/drawing/2014/main" id="{B2701260-5344-599B-51C8-CE9E4BD298CE}"/>
                  </a:ext>
                </a:extLst>
              </p:cNvPr>
              <p:cNvCxnSpPr>
                <a:cxnSpLocks/>
                <a:stCxn id="65" idx="3"/>
                <a:endCxn id="74" idx="1"/>
              </p:cNvCxnSpPr>
              <p:nvPr/>
            </p:nvCxnSpPr>
            <p:spPr>
              <a:xfrm>
                <a:off x="7164311" y="2776201"/>
                <a:ext cx="447518" cy="0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/>
              </a:ln>
              <a:effectLst/>
            </p:spPr>
          </p:cxnSp>
          <p:cxnSp>
            <p:nvCxnSpPr>
              <p:cNvPr id="78" name="Straight Arrow Connector 94">
                <a:extLst>
                  <a:ext uri="{FF2B5EF4-FFF2-40B4-BE49-F238E27FC236}">
                    <a16:creationId xmlns:a16="http://schemas.microsoft.com/office/drawing/2014/main" id="{23ABD14C-2C54-90BF-CC0F-0D5CB2A941FA}"/>
                  </a:ext>
                </a:extLst>
              </p:cNvPr>
              <p:cNvCxnSpPr>
                <a:cxnSpLocks/>
                <a:stCxn id="74" idx="3"/>
                <a:endCxn id="76" idx="1"/>
              </p:cNvCxnSpPr>
              <p:nvPr/>
            </p:nvCxnSpPr>
            <p:spPr>
              <a:xfrm>
                <a:off x="9042961" y="2776200"/>
                <a:ext cx="383971" cy="0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/>
              </a:ln>
              <a:effectLst/>
            </p:spPr>
          </p:cxnSp>
        </p:grpSp>
        <p:sp>
          <p:nvSpPr>
            <p:cNvPr id="49" name="TextBox 11">
              <a:extLst>
                <a:ext uri="{FF2B5EF4-FFF2-40B4-BE49-F238E27FC236}">
                  <a16:creationId xmlns:a16="http://schemas.microsoft.com/office/drawing/2014/main" id="{56D14ABB-58A2-DE77-B1D1-2EF52E2AE7A5}"/>
                </a:ext>
              </a:extLst>
            </p:cNvPr>
            <p:cNvSpPr txBox="1"/>
            <p:nvPr/>
          </p:nvSpPr>
          <p:spPr>
            <a:xfrm>
              <a:off x="960400" y="2926303"/>
              <a:ext cx="434870" cy="94602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 panose="020B0504020202020204" pitchFamily="34" charset="0"/>
                  <a:ea typeface="Microsoft YaHei"/>
                  <a:cs typeface="Calibri"/>
                  <a:sym typeface="+mn-lt"/>
                </a:rPr>
                <a:t>Select the best suited sequence elements</a:t>
              </a:r>
              <a:endParaRPr kumimoji="0" lang="en-US" sz="300" b="0" i="0" u="none" strike="noStrike" kern="0" cap="none" spc="0" normalizeH="0" baseline="0" noProof="0">
                <a:ln>
                  <a:noFill/>
                </a:ln>
                <a:solidFill>
                  <a:srgbClr val="00003C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Segoe UI"/>
              </a:endParaRPr>
            </a:p>
          </p:txBody>
        </p:sp>
        <p:sp>
          <p:nvSpPr>
            <p:cNvPr id="50" name="TextBox 13">
              <a:extLst>
                <a:ext uri="{FF2B5EF4-FFF2-40B4-BE49-F238E27FC236}">
                  <a16:creationId xmlns:a16="http://schemas.microsoft.com/office/drawing/2014/main" id="{D9C3F409-D17C-E181-0879-2398546C60B1}"/>
                </a:ext>
              </a:extLst>
            </p:cNvPr>
            <p:cNvSpPr txBox="1"/>
            <p:nvPr/>
          </p:nvSpPr>
          <p:spPr>
            <a:xfrm>
              <a:off x="1388186" y="2923240"/>
              <a:ext cx="395337" cy="10073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 panose="020B0504020202020204" pitchFamily="34" charset="0"/>
                  <a:ea typeface="Microsoft YaHei"/>
                  <a:cs typeface="Calibri"/>
                  <a:sym typeface="+mn-lt"/>
                </a:rPr>
                <a:t>Obtain assembled RNA sequence</a:t>
              </a:r>
              <a:endParaRPr kumimoji="0" lang="en-US" sz="300" b="0" i="0" u="none" strike="noStrike" kern="0" cap="none" spc="0" normalizeH="0" baseline="0" noProof="0">
                <a:ln>
                  <a:noFill/>
                </a:ln>
                <a:solidFill>
                  <a:srgbClr val="00003C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Segoe UI"/>
              </a:endParaRPr>
            </a:p>
          </p:txBody>
        </p:sp>
        <p:sp>
          <p:nvSpPr>
            <p:cNvPr id="51" name="TextBox 15">
              <a:extLst>
                <a:ext uri="{FF2B5EF4-FFF2-40B4-BE49-F238E27FC236}">
                  <a16:creationId xmlns:a16="http://schemas.microsoft.com/office/drawing/2014/main" id="{EF532830-FF15-EEF7-E7EA-169676F1E11D}"/>
                </a:ext>
              </a:extLst>
            </p:cNvPr>
            <p:cNvSpPr txBox="1"/>
            <p:nvPr/>
          </p:nvSpPr>
          <p:spPr>
            <a:xfrm>
              <a:off x="1814174" y="2935764"/>
              <a:ext cx="359397" cy="75683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3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 panose="020B0504020202020204" pitchFamily="34" charset="0"/>
                  <a:ea typeface="Microsoft YaHei"/>
                  <a:cs typeface="Calibri"/>
                  <a:sym typeface="+mn-lt"/>
                </a:rPr>
                <a:t>Convert into a DNA template</a:t>
              </a:r>
              <a:endParaRPr kumimoji="0" lang="en-US" sz="300" b="0" i="0" u="none" strike="noStrike" kern="0" cap="none" spc="0" normalizeH="0" baseline="0" noProof="0">
                <a:ln>
                  <a:noFill/>
                </a:ln>
                <a:solidFill>
                  <a:srgbClr val="00003C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Segoe UI"/>
              </a:endParaRPr>
            </a:p>
          </p:txBody>
        </p:sp>
        <p:pic>
          <p:nvPicPr>
            <p:cNvPr id="52" name="Graphic 36" descr="Back with solid fill">
              <a:extLst>
                <a:ext uri="{FF2B5EF4-FFF2-40B4-BE49-F238E27FC236}">
                  <a16:creationId xmlns:a16="http://schemas.microsoft.com/office/drawing/2014/main" id="{EC91D121-5281-BD6B-9577-DDDDDC3C26A0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35655">
              <a:off x="1343275" y="3043714"/>
              <a:ext cx="73771" cy="71141"/>
            </a:xfrm>
            <a:prstGeom prst="rect">
              <a:avLst/>
            </a:prstGeom>
          </p:spPr>
        </p:pic>
        <p:pic>
          <p:nvPicPr>
            <p:cNvPr id="53" name="Graphic 38" descr="Back with solid fill">
              <a:extLst>
                <a:ext uri="{FF2B5EF4-FFF2-40B4-BE49-F238E27FC236}">
                  <a16:creationId xmlns:a16="http://schemas.microsoft.com/office/drawing/2014/main" id="{47212BF7-2F0F-1926-7B58-F77467C95EDD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extLst>
                <a:ext uri="{96DAC541-7B7A-43D3-8B79-37D633B846F1}">
                  <asvg:svgBlip xmlns:asvg="http://schemas.microsoft.com/office/drawing/2016/SVG/main" r:embed="rId5"/>
                </a:ext>
              </a:extLst>
            </a:blip>
            <a:stretch>
              <a:fillRect/>
            </a:stretch>
          </p:blipFill>
          <p:spPr>
            <a:xfrm rot="1635655">
              <a:off x="1770934" y="3043714"/>
              <a:ext cx="73771" cy="71141"/>
            </a:xfrm>
            <a:prstGeom prst="rect">
              <a:avLst/>
            </a:prstGeom>
          </p:spPr>
        </p:pic>
        <p:pic>
          <p:nvPicPr>
            <p:cNvPr id="54" name="Image 13">
              <a:extLst>
                <a:ext uri="{FF2B5EF4-FFF2-40B4-BE49-F238E27FC236}">
                  <a16:creationId xmlns:a16="http://schemas.microsoft.com/office/drawing/2014/main" id="{6B1B6F15-481B-B290-182D-63A4B129EE8B}"/>
                </a:ext>
              </a:extLst>
            </p:cNvPr>
            <p:cNvPicPr>
              <a:picLocks noChangeAspect="1"/>
            </p:cNvPicPr>
            <p:nvPr/>
          </p:nvPicPr>
          <p:blipFill>
            <a:blip r:embed="rId6">
              <a:duotone>
                <a:srgbClr val="F0483F">
                  <a:shade val="45000"/>
                  <a:satMod val="135000"/>
                </a:srgbClr>
                <a:prstClr val="white"/>
              </a:duotone>
            </a:blip>
            <a:stretch>
              <a:fillRect/>
            </a:stretch>
          </p:blipFill>
          <p:spPr>
            <a:xfrm>
              <a:off x="1079061" y="3091753"/>
              <a:ext cx="187592" cy="174974"/>
            </a:xfrm>
            <a:prstGeom prst="rect">
              <a:avLst/>
            </a:prstGeom>
          </p:spPr>
        </p:pic>
        <p:pic>
          <p:nvPicPr>
            <p:cNvPr id="57" name="Image 16">
              <a:extLst>
                <a:ext uri="{FF2B5EF4-FFF2-40B4-BE49-F238E27FC236}">
                  <a16:creationId xmlns:a16="http://schemas.microsoft.com/office/drawing/2014/main" id="{F6D92ABE-A181-2213-150F-EBAED3F5260A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duotone>
                <a:srgbClr val="F0483F">
                  <a:shade val="45000"/>
                  <a:satMod val="135000"/>
                </a:srgbClr>
                <a:prstClr val="white"/>
              </a:duotone>
            </a:blip>
            <a:srcRect b="54988"/>
            <a:stretch/>
          </p:blipFill>
          <p:spPr>
            <a:xfrm>
              <a:off x="1791966" y="3062739"/>
              <a:ext cx="385223" cy="252268"/>
            </a:xfrm>
            <a:prstGeom prst="rect">
              <a:avLst/>
            </a:prstGeom>
          </p:spPr>
        </p:pic>
        <p:grpSp>
          <p:nvGrpSpPr>
            <p:cNvPr id="58" name="Groupe 26">
              <a:extLst>
                <a:ext uri="{FF2B5EF4-FFF2-40B4-BE49-F238E27FC236}">
                  <a16:creationId xmlns:a16="http://schemas.microsoft.com/office/drawing/2014/main" id="{69A01B9E-1C10-3D9A-7BD9-372E05DD8742}"/>
                </a:ext>
              </a:extLst>
            </p:cNvPr>
            <p:cNvGrpSpPr/>
            <p:nvPr/>
          </p:nvGrpSpPr>
          <p:grpSpPr>
            <a:xfrm>
              <a:off x="1319049" y="3130869"/>
              <a:ext cx="441130" cy="129615"/>
              <a:chOff x="2368384" y="4460215"/>
              <a:chExt cx="1742234" cy="530831"/>
            </a:xfrm>
          </p:grpSpPr>
          <p:grpSp>
            <p:nvGrpSpPr>
              <p:cNvPr id="59" name="Groupe 23">
                <a:extLst>
                  <a:ext uri="{FF2B5EF4-FFF2-40B4-BE49-F238E27FC236}">
                    <a16:creationId xmlns:a16="http://schemas.microsoft.com/office/drawing/2014/main" id="{19718C83-B77F-FE5A-7EE8-7A753717D887}"/>
                  </a:ext>
                </a:extLst>
              </p:cNvPr>
              <p:cNvGrpSpPr/>
              <p:nvPr/>
            </p:nvGrpSpPr>
            <p:grpSpPr>
              <a:xfrm rot="19225556">
                <a:off x="2503172" y="4460215"/>
                <a:ext cx="1420321" cy="530831"/>
                <a:chOff x="1976282" y="4211095"/>
                <a:chExt cx="2665116" cy="1020192"/>
              </a:xfrm>
            </p:grpSpPr>
            <p:pic>
              <p:nvPicPr>
                <p:cNvPr id="62" name="Image 13">
                  <a:extLst>
                    <a:ext uri="{FF2B5EF4-FFF2-40B4-BE49-F238E27FC236}">
                      <a16:creationId xmlns:a16="http://schemas.microsoft.com/office/drawing/2014/main" id="{92089D6B-EEC4-8BD6-8618-7A87D2F6E6D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duotone>
                    <a:srgbClr val="F0483F">
                      <a:shade val="45000"/>
                      <a:satMod val="135000"/>
                    </a:srgbClr>
                    <a:prstClr val="white"/>
                  </a:duotone>
                </a:blip>
                <a:stretch>
                  <a:fillRect/>
                </a:stretch>
              </p:blipFill>
              <p:spPr>
                <a:xfrm rot="2647193">
                  <a:off x="2789503" y="4223113"/>
                  <a:ext cx="1035017" cy="1001090"/>
                </a:xfrm>
                <a:prstGeom prst="rect">
                  <a:avLst/>
                </a:prstGeom>
              </p:spPr>
            </p:pic>
            <p:pic>
              <p:nvPicPr>
                <p:cNvPr id="63" name="Image 13">
                  <a:extLst>
                    <a:ext uri="{FF2B5EF4-FFF2-40B4-BE49-F238E27FC236}">
                      <a16:creationId xmlns:a16="http://schemas.microsoft.com/office/drawing/2014/main" id="{9C8FBD8F-2BD9-46A4-9962-3741990BC780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duotone>
                    <a:srgbClr val="F0483F">
                      <a:shade val="45000"/>
                      <a:satMod val="135000"/>
                    </a:srgbClr>
                    <a:prstClr val="white"/>
                  </a:duotone>
                </a:blip>
                <a:stretch>
                  <a:fillRect/>
                </a:stretch>
              </p:blipFill>
              <p:spPr>
                <a:xfrm rot="2647193">
                  <a:off x="1976282" y="4230201"/>
                  <a:ext cx="1035016" cy="1001086"/>
                </a:xfrm>
                <a:prstGeom prst="rect">
                  <a:avLst/>
                </a:prstGeom>
              </p:spPr>
            </p:pic>
            <p:pic>
              <p:nvPicPr>
                <p:cNvPr id="64" name="Image 13">
                  <a:extLst>
                    <a:ext uri="{FF2B5EF4-FFF2-40B4-BE49-F238E27FC236}">
                      <a16:creationId xmlns:a16="http://schemas.microsoft.com/office/drawing/2014/main" id="{E624E73F-59E1-5AF6-0FDF-D72D08BFAD28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6">
                  <a:duotone>
                    <a:srgbClr val="F0483F">
                      <a:shade val="45000"/>
                      <a:satMod val="135000"/>
                    </a:srgbClr>
                    <a:prstClr val="white"/>
                  </a:duotone>
                </a:blip>
                <a:stretch>
                  <a:fillRect/>
                </a:stretch>
              </p:blipFill>
              <p:spPr>
                <a:xfrm rot="2647193">
                  <a:off x="3606382" y="4211095"/>
                  <a:ext cx="1035016" cy="1001081"/>
                </a:xfrm>
                <a:prstGeom prst="rect">
                  <a:avLst/>
                </a:prstGeom>
              </p:spPr>
            </p:pic>
          </p:grpSp>
          <p:sp>
            <p:nvSpPr>
              <p:cNvPr id="60" name="Rectangle 59">
                <a:extLst>
                  <a:ext uri="{FF2B5EF4-FFF2-40B4-BE49-F238E27FC236}">
                    <a16:creationId xmlns:a16="http://schemas.microsoft.com/office/drawing/2014/main" id="{1C7811C5-1E4E-C8AF-9A8A-C7DEA633F67B}"/>
                  </a:ext>
                </a:extLst>
              </p:cNvPr>
              <p:cNvSpPr/>
              <p:nvPr/>
            </p:nvSpPr>
            <p:spPr>
              <a:xfrm rot="19180952">
                <a:off x="2368384" y="4506565"/>
                <a:ext cx="1448884" cy="183351"/>
              </a:xfrm>
              <a:prstGeom prst="rect">
                <a:avLst/>
              </a:prstGeom>
              <a:solidFill>
                <a:srgbClr val="FFFFFF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wrap="square" lIns="72000" tIns="72000" rIns="72000" bIns="72000" rtlCol="0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endParaRPr kumimoji="0" lang="en-US" sz="600" b="0" i="0" u="none" strike="noStrike" kern="0" cap="none" spc="0" normalizeH="0" baseline="0" noProof="0" err="1">
                  <a:ln>
                    <a:noFill/>
                  </a:ln>
                  <a:solidFill>
                    <a:srgbClr val="00003C"/>
                  </a:solidFill>
                  <a:effectLst/>
                  <a:uLnTx/>
                  <a:uFillTx/>
                  <a:latin typeface="Arial Nova" panose="020B0504020202020204" pitchFamily="34" charset="0"/>
                  <a:ea typeface="Microsoft YaHei"/>
                  <a:cs typeface="Segoe UI"/>
                  <a:sym typeface="+mn-lt"/>
                </a:endParaRPr>
              </a:p>
            </p:txBody>
          </p:sp>
          <p:sp>
            <p:nvSpPr>
              <p:cNvPr id="61" name="Rectangle 60">
                <a:extLst>
                  <a:ext uri="{FF2B5EF4-FFF2-40B4-BE49-F238E27FC236}">
                    <a16:creationId xmlns:a16="http://schemas.microsoft.com/office/drawing/2014/main" id="{F92B1600-3494-F7E5-EF6F-7756272C8FC3}"/>
                  </a:ext>
                </a:extLst>
              </p:cNvPr>
              <p:cNvSpPr/>
              <p:nvPr/>
            </p:nvSpPr>
            <p:spPr>
              <a:xfrm rot="19180952">
                <a:off x="2745434" y="4727814"/>
                <a:ext cx="1365184" cy="199036"/>
              </a:xfrm>
              <a:prstGeom prst="rect">
                <a:avLst/>
              </a:prstGeom>
              <a:solidFill>
                <a:srgbClr val="FFFFFF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wrap="square" lIns="72000" tIns="72000" rIns="72000" bIns="72000" rtlCol="0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endParaRPr kumimoji="0" lang="en-US" sz="600" b="0" i="0" u="none" strike="noStrike" kern="0" cap="none" spc="0" normalizeH="0" baseline="0" noProof="0" err="1">
                  <a:ln>
                    <a:noFill/>
                  </a:ln>
                  <a:solidFill>
                    <a:srgbClr val="00003C"/>
                  </a:solidFill>
                  <a:effectLst/>
                  <a:uLnTx/>
                  <a:uFillTx/>
                  <a:latin typeface="Arial Nova" panose="020B0504020202020204" pitchFamily="34" charset="0"/>
                  <a:ea typeface="Microsoft YaHei"/>
                  <a:cs typeface="Segoe UI"/>
                  <a:sym typeface="+mn-lt"/>
                </a:endParaRPr>
              </a:p>
            </p:txBody>
          </p:sp>
        </p:grpSp>
      </p:grpSp>
      <p:pic>
        <p:nvPicPr>
          <p:cNvPr id="7" name="Image 6">
            <a:extLst>
              <a:ext uri="{FF2B5EF4-FFF2-40B4-BE49-F238E27FC236}">
                <a16:creationId xmlns:a16="http://schemas.microsoft.com/office/drawing/2014/main" id="{60AE6E5F-52AA-0EB3-00A7-2AAA6613295B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3437692" y="3093242"/>
            <a:ext cx="1800000" cy="1488372"/>
          </a:xfrm>
          <a:prstGeom prst="rect">
            <a:avLst/>
          </a:prstGeom>
        </p:spPr>
      </p:pic>
      <p:pic>
        <p:nvPicPr>
          <p:cNvPr id="8" name="Picture 2">
            <a:extLst>
              <a:ext uri="{FF2B5EF4-FFF2-40B4-BE49-F238E27FC236}">
                <a16:creationId xmlns:a16="http://schemas.microsoft.com/office/drawing/2014/main" id="{4734AF03-599B-C90E-F66D-3A364F320CCC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4275" r="50993" b="7461"/>
          <a:stretch/>
        </p:blipFill>
        <p:spPr bwMode="auto">
          <a:xfrm>
            <a:off x="8312424" y="2928776"/>
            <a:ext cx="1266402" cy="130501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0" name="Picture 2">
            <a:extLst>
              <a:ext uri="{FF2B5EF4-FFF2-40B4-BE49-F238E27FC236}">
                <a16:creationId xmlns:a16="http://schemas.microsoft.com/office/drawing/2014/main" id="{BD4D46F9-0F2C-A731-3031-A15856097BA9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9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364" t="61512" r="37101" b="21301"/>
          <a:stretch/>
        </p:blipFill>
        <p:spPr bwMode="auto">
          <a:xfrm rot="4500000">
            <a:off x="9795217" y="2773889"/>
            <a:ext cx="317220" cy="4139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1" name="Image 15" descr="Une image contenant contrôle, conception, distant&#10;&#10;Description générée automatiquement">
            <a:extLst>
              <a:ext uri="{FF2B5EF4-FFF2-40B4-BE49-F238E27FC236}">
                <a16:creationId xmlns:a16="http://schemas.microsoft.com/office/drawing/2014/main" id="{03682594-B682-C782-BEE6-C056726ED67C}"/>
              </a:ext>
            </a:extLst>
          </p:cNvPr>
          <p:cNvPicPr>
            <a:picLocks noChangeAspect="1"/>
          </p:cNvPicPr>
          <p:nvPr/>
        </p:nvPicPr>
        <p:blipFill rotWithShape="1">
          <a:blip r:embed="rId10"/>
          <a:srcRect l="18084" t="9696" r="6711" b="12425"/>
          <a:stretch/>
        </p:blipFill>
        <p:spPr>
          <a:xfrm>
            <a:off x="6631106" y="3914831"/>
            <a:ext cx="1095132" cy="637918"/>
          </a:xfrm>
          <a:prstGeom prst="rect">
            <a:avLst/>
          </a:prstGeom>
        </p:spPr>
      </p:pic>
      <p:pic>
        <p:nvPicPr>
          <p:cNvPr id="72" name="Picture 71">
            <a:extLst>
              <a:ext uri="{FF2B5EF4-FFF2-40B4-BE49-F238E27FC236}">
                <a16:creationId xmlns:a16="http://schemas.microsoft.com/office/drawing/2014/main" id="{451105CA-821F-9ED8-92D2-022D7FF14082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5428138" y="3956623"/>
            <a:ext cx="702448" cy="507924"/>
          </a:xfrm>
          <a:prstGeom prst="roundRect">
            <a:avLst>
              <a:gd name="adj" fmla="val 4607"/>
            </a:avLst>
          </a:prstGeom>
        </p:spPr>
      </p:pic>
      <p:pic>
        <p:nvPicPr>
          <p:cNvPr id="73" name="Image 74">
            <a:extLst>
              <a:ext uri="{FF2B5EF4-FFF2-40B4-BE49-F238E27FC236}">
                <a16:creationId xmlns:a16="http://schemas.microsoft.com/office/drawing/2014/main" id="{84FC294B-0732-8819-9175-DBF7BEBFA110}"/>
              </a:ext>
            </a:extLst>
          </p:cNvPr>
          <p:cNvPicPr>
            <a:picLocks noChangeAspect="1"/>
          </p:cNvPicPr>
          <p:nvPr/>
        </p:nvPicPr>
        <p:blipFill rotWithShape="1">
          <a:blip r:embed="rId12"/>
          <a:srcRect l="27258" r="20574" b="2222"/>
          <a:stretch/>
        </p:blipFill>
        <p:spPr>
          <a:xfrm>
            <a:off x="5465892" y="3208864"/>
            <a:ext cx="585017" cy="616780"/>
          </a:xfrm>
          <a:prstGeom prst="rect">
            <a:avLst/>
          </a:prstGeom>
        </p:spPr>
      </p:pic>
      <p:sp>
        <p:nvSpPr>
          <p:cNvPr id="75" name="TextBox 74">
            <a:extLst>
              <a:ext uri="{FF2B5EF4-FFF2-40B4-BE49-F238E27FC236}">
                <a16:creationId xmlns:a16="http://schemas.microsoft.com/office/drawing/2014/main" id="{7ABDF11E-AF91-5932-E28D-0C43B1684415}"/>
              </a:ext>
            </a:extLst>
          </p:cNvPr>
          <p:cNvSpPr txBox="1"/>
          <p:nvPr/>
        </p:nvSpPr>
        <p:spPr>
          <a:xfrm>
            <a:off x="3379802" y="2470963"/>
            <a:ext cx="1703065" cy="48612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r" fontAlgn="auto">
              <a:spcAft>
                <a:spcPts val="0"/>
              </a:spcAft>
            </a:pPr>
            <a:r>
              <a:rPr lang="en-US" sz="1200" b="1" noProof="1">
                <a:solidFill>
                  <a:schemeClr val="tx2"/>
                </a:solidFill>
                <a:latin typeface="+mj-lt"/>
              </a:rPr>
              <a:t>A construct-agnostic synthesis &amp; purification </a:t>
            </a:r>
            <a:r>
              <a:rPr lang="en-US" sz="1600" b="1" noProof="1">
                <a:solidFill>
                  <a:schemeClr val="tx2"/>
                </a:solidFill>
                <a:latin typeface="+mj-lt"/>
              </a:rPr>
              <a:t>PROCESS</a:t>
            </a:r>
            <a:endParaRPr lang="en-US" sz="1200" b="1" noProof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82" name="TextBox 81">
            <a:extLst>
              <a:ext uri="{FF2B5EF4-FFF2-40B4-BE49-F238E27FC236}">
                <a16:creationId xmlns:a16="http://schemas.microsoft.com/office/drawing/2014/main" id="{05C6E280-07BB-463D-E1A5-464E0FCFEA18}"/>
              </a:ext>
            </a:extLst>
          </p:cNvPr>
          <p:cNvSpPr txBox="1"/>
          <p:nvPr/>
        </p:nvSpPr>
        <p:spPr>
          <a:xfrm>
            <a:off x="5473981" y="2470963"/>
            <a:ext cx="2206563" cy="486128"/>
          </a:xfrm>
          <a:prstGeom prst="rect">
            <a:avLst/>
          </a:prstGeom>
          <a:noFill/>
        </p:spPr>
        <p:txBody>
          <a:bodyPr vert="horz" wrap="square" lIns="0" tIns="0" rIns="0" bIns="0" rtlCol="0" anchor="t" anchorCtr="0">
            <a:noAutofit/>
          </a:bodyPr>
          <a:lstStyle/>
          <a:p>
            <a:pPr algn="l" fontAlgn="auto">
              <a:spcAft>
                <a:spcPts val="0"/>
              </a:spcAft>
            </a:pPr>
            <a:r>
              <a:rPr lang="en-US" sz="1200" b="1" noProof="1">
                <a:solidFill>
                  <a:schemeClr val="tx2"/>
                </a:solidFill>
                <a:latin typeface="+mj-lt"/>
              </a:rPr>
              <a:t>Available through </a:t>
            </a:r>
            <a:r>
              <a:rPr lang="en-US" sz="1600" b="1" noProof="1">
                <a:solidFill>
                  <a:schemeClr val="tx2"/>
                </a:solidFill>
                <a:latin typeface="+mj-lt"/>
              </a:rPr>
              <a:t>MIXES of REAGENTS</a:t>
            </a:r>
            <a:r>
              <a:rPr lang="en-US" sz="1200" b="1" noProof="1">
                <a:solidFill>
                  <a:schemeClr val="tx2"/>
                </a:solidFill>
                <a:latin typeface="+mj-lt"/>
              </a:rPr>
              <a:t> &amp; equipment</a:t>
            </a:r>
          </a:p>
        </p:txBody>
      </p:sp>
      <p:cxnSp>
        <p:nvCxnSpPr>
          <p:cNvPr id="84" name="Straight Connector 83">
            <a:extLst>
              <a:ext uri="{FF2B5EF4-FFF2-40B4-BE49-F238E27FC236}">
                <a16:creationId xmlns:a16="http://schemas.microsoft.com/office/drawing/2014/main" id="{940DEA33-52E8-F8E7-A40E-39790512B85C}"/>
              </a:ext>
            </a:extLst>
          </p:cNvPr>
          <p:cNvCxnSpPr>
            <a:cxnSpLocks/>
          </p:cNvCxnSpPr>
          <p:nvPr/>
        </p:nvCxnSpPr>
        <p:spPr>
          <a:xfrm>
            <a:off x="5306993" y="2470963"/>
            <a:ext cx="0" cy="622279"/>
          </a:xfrm>
          <a:prstGeom prst="line">
            <a:avLst/>
          </a:prstGeom>
          <a:ln w="28575" cap="rnd" cmpd="sng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BA5548FB-D4FB-219B-05A9-B033BC679060}"/>
              </a:ext>
            </a:extLst>
          </p:cNvPr>
          <p:cNvSpPr>
            <a:spLocks/>
          </p:cNvSpPr>
          <p:nvPr/>
        </p:nvSpPr>
        <p:spPr>
          <a:xfrm rot="497091">
            <a:off x="9059021" y="2675891"/>
            <a:ext cx="669303" cy="206995"/>
          </a:xfrm>
          <a:custGeom>
            <a:avLst/>
            <a:gdLst>
              <a:gd name="connsiteX0" fmla="*/ 0 w 669303"/>
              <a:gd name="connsiteY0" fmla="*/ 115139 h 115139"/>
              <a:gd name="connsiteX1" fmla="*/ 395926 w 669303"/>
              <a:gd name="connsiteY1" fmla="*/ 2017 h 115139"/>
              <a:gd name="connsiteX2" fmla="*/ 669303 w 669303"/>
              <a:gd name="connsiteY2" fmla="*/ 39724 h 115139"/>
              <a:gd name="connsiteX0" fmla="*/ 0 w 669303"/>
              <a:gd name="connsiteY0" fmla="*/ 75415 h 75415"/>
              <a:gd name="connsiteX1" fmla="*/ 669303 w 669303"/>
              <a:gd name="connsiteY1" fmla="*/ 0 h 75415"/>
              <a:gd name="connsiteX0" fmla="*/ 0 w 669303"/>
              <a:gd name="connsiteY0" fmla="*/ 195621 h 195621"/>
              <a:gd name="connsiteX1" fmla="*/ 669303 w 669303"/>
              <a:gd name="connsiteY1" fmla="*/ 120206 h 195621"/>
              <a:gd name="connsiteX0" fmla="*/ 0 w 669303"/>
              <a:gd name="connsiteY0" fmla="*/ 206995 h 206995"/>
              <a:gd name="connsiteX1" fmla="*/ 669303 w 669303"/>
              <a:gd name="connsiteY1" fmla="*/ 131580 h 20699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69303" h="206995">
                <a:moveTo>
                  <a:pt x="0" y="206995"/>
                </a:moveTo>
                <a:cubicBezTo>
                  <a:pt x="19901" y="124707"/>
                  <a:pt x="262052" y="-167132"/>
                  <a:pt x="669303" y="131580"/>
                </a:cubicBezTo>
              </a:path>
            </a:pathLst>
          </a:custGeom>
          <a:noFill/>
          <a:ln w="12700">
            <a:solidFill>
              <a:schemeClr val="tx2"/>
            </a:solidFill>
            <a:tailEnd type="triangle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0" name="TextBox 89">
            <a:extLst>
              <a:ext uri="{FF2B5EF4-FFF2-40B4-BE49-F238E27FC236}">
                <a16:creationId xmlns:a16="http://schemas.microsoft.com/office/drawing/2014/main" id="{C66EA66F-D4B9-3C34-D22D-79AFB2107AB5}"/>
              </a:ext>
            </a:extLst>
          </p:cNvPr>
          <p:cNvSpPr txBox="1"/>
          <p:nvPr/>
        </p:nvSpPr>
        <p:spPr>
          <a:xfrm>
            <a:off x="9743819" y="2858311"/>
            <a:ext cx="1798656" cy="1305013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           </a:t>
            </a:r>
            <a:r>
              <a:rPr kumimoji="0" lang="en-US" sz="1400" b="1" i="0" u="none" strike="noStrike" kern="1200" cap="none" spc="0" normalizeH="0" baseline="0" noProof="1">
                <a:ln>
                  <a:noFill/>
                </a:ln>
                <a:solidFill>
                  <a:schemeClr val="tx2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QCX</a:t>
            </a:r>
            <a:endParaRPr kumimoji="0" lang="en-US" sz="1400" b="0" i="0" u="none" strike="noStrike" kern="1200" cap="none" spc="0" normalizeH="0" baseline="0" noProof="1">
              <a:ln>
                <a:noFill/>
              </a:ln>
              <a:solidFill>
                <a:schemeClr val="tx2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00" b="0" i="1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FTO Lipid-like moleclues for RNA encapsulation with demonstrated functionality in various indications (inf. disease and oncology) in various modalities (saRNA &amp; mRNA)</a:t>
            </a:r>
          </a:p>
        </p:txBody>
      </p:sp>
    </p:spTree>
    <p:extLst>
      <p:ext uri="{BB962C8B-B14F-4D97-AF65-F5344CB8AC3E}">
        <p14:creationId xmlns:p14="http://schemas.microsoft.com/office/powerpoint/2010/main" val="226997311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EA4743B-807A-1418-63A3-E581E0EED25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id="{838E7340-0622-EBF4-8739-BC505DF5890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38E7340-0622-EBF4-8739-BC505DF5890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0573C96-86FC-080A-6B9B-DADB362C1E5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80" y="336285"/>
            <a:ext cx="9573906" cy="667827"/>
          </a:xfrm>
        </p:spPr>
        <p:txBody>
          <a:bodyPr vert="horz"/>
          <a:lstStyle/>
          <a:p>
            <a:r>
              <a:rPr lang="en-US"/>
              <a:t>Our </a:t>
            </a:r>
            <a:r>
              <a:rPr lang="en-US">
                <a:solidFill>
                  <a:schemeClr val="tx2"/>
                </a:solidFill>
              </a:rPr>
              <a:t>N</a:t>
            </a:r>
            <a:r>
              <a:rPr lang="en-US"/>
              <a:t>-Force toolbox aims at addressing some of the most critical challenges in RNA vaccine development and manufacturing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02BD8B1-3EE2-BAF7-39AC-030B72D7724F}"/>
              </a:ext>
            </a:extLst>
          </p:cNvPr>
          <p:cNvSpPr/>
          <p:nvPr/>
        </p:nvSpPr>
        <p:spPr>
          <a:xfrm>
            <a:off x="1868626" y="6896100"/>
            <a:ext cx="45719" cy="45719"/>
          </a:xfrm>
          <a:prstGeom prst="rect">
            <a:avLst/>
          </a:prstGeom>
          <a:noFill/>
          <a:ln w="6350">
            <a:solidFill>
              <a:schemeClr val="bg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pic>
        <p:nvPicPr>
          <p:cNvPr id="6" name="Picture 2">
            <a:extLst>
              <a:ext uri="{FF2B5EF4-FFF2-40B4-BE49-F238E27FC236}">
                <a16:creationId xmlns:a16="http://schemas.microsoft.com/office/drawing/2014/main" id="{4C0357B7-AE79-C4DA-4C5F-90FB00FB693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/>
        </p:blipFill>
        <p:spPr bwMode="auto">
          <a:xfrm>
            <a:off x="-71981" y="2416068"/>
            <a:ext cx="4403872" cy="452575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9" name="Oval 18">
            <a:extLst>
              <a:ext uri="{FF2B5EF4-FFF2-40B4-BE49-F238E27FC236}">
                <a16:creationId xmlns:a16="http://schemas.microsoft.com/office/drawing/2014/main" id="{A5ACFFCF-0D42-5389-1648-9C379E93956C}"/>
              </a:ext>
            </a:extLst>
          </p:cNvPr>
          <p:cNvSpPr/>
          <p:nvPr/>
        </p:nvSpPr>
        <p:spPr>
          <a:xfrm>
            <a:off x="2245240" y="1483263"/>
            <a:ext cx="2271976" cy="2271976"/>
          </a:xfrm>
          <a:prstGeom prst="ellipse">
            <a:avLst/>
          </a:prstGeom>
          <a:solidFill>
            <a:schemeClr val="tx2">
              <a:lumMod val="20000"/>
              <a:lumOff val="80000"/>
            </a:schemeClr>
          </a:solidFill>
          <a:ln w="6350">
            <a:solidFill>
              <a:schemeClr val="bg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1"/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small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"/>
                <a:ea typeface="+mn-ea"/>
                <a:cs typeface="Arial"/>
                <a:sym typeface="Arial Nova" panose="020B0504020202020204" pitchFamily="34" charset="0"/>
              </a:rPr>
              <a:t>Benefits of our solution  </a:t>
            </a:r>
            <a:endParaRPr kumimoji="0" lang="en-US" sz="4000" b="0" i="0" u="none" strike="noStrike" kern="1200" cap="small" spc="0" normalizeH="0" baseline="0" noProof="0">
              <a:ln>
                <a:noFill/>
              </a:ln>
              <a:solidFill>
                <a:srgbClr val="EA7600"/>
              </a:solidFill>
              <a:effectLst/>
              <a:uLnTx/>
              <a:uFillTx/>
              <a:latin typeface="Arial"/>
              <a:ea typeface="+mn-ea"/>
              <a:cs typeface="Arial"/>
              <a:sym typeface="Arial Nova" panose="020B0504020202020204" pitchFamily="34" charset="0"/>
            </a:endParaRPr>
          </a:p>
        </p:txBody>
      </p:sp>
      <p:grpSp>
        <p:nvGrpSpPr>
          <p:cNvPr id="26" name="Group 25">
            <a:extLst>
              <a:ext uri="{FF2B5EF4-FFF2-40B4-BE49-F238E27FC236}">
                <a16:creationId xmlns:a16="http://schemas.microsoft.com/office/drawing/2014/main" id="{21B4CDE7-778A-BA5F-A3CF-76B8F3ED300E}"/>
              </a:ext>
            </a:extLst>
          </p:cNvPr>
          <p:cNvGrpSpPr/>
          <p:nvPr/>
        </p:nvGrpSpPr>
        <p:grpSpPr>
          <a:xfrm>
            <a:off x="4863619" y="1370262"/>
            <a:ext cx="6885909" cy="1143914"/>
            <a:chOff x="4863619" y="1266567"/>
            <a:chExt cx="6885909" cy="1143914"/>
          </a:xfrm>
        </p:grpSpPr>
        <p:sp>
          <p:nvSpPr>
            <p:cNvPr id="95" name="Rectangle: Rounded Corners 52">
              <a:extLst>
                <a:ext uri="{FF2B5EF4-FFF2-40B4-BE49-F238E27FC236}">
                  <a16:creationId xmlns:a16="http://schemas.microsoft.com/office/drawing/2014/main" id="{5B96B0B8-4F2B-E8E1-63EB-00A2BC420932}"/>
                </a:ext>
              </a:extLst>
            </p:cNvPr>
            <p:cNvSpPr/>
            <p:nvPr/>
          </p:nvSpPr>
          <p:spPr>
            <a:xfrm>
              <a:off x="4863619" y="1266567"/>
              <a:ext cx="6885909" cy="1143914"/>
            </a:xfrm>
            <a:prstGeom prst="roundRect">
              <a:avLst>
                <a:gd name="adj" fmla="val 6333"/>
              </a:avLst>
            </a:prstGeom>
            <a:gradFill>
              <a:gsLst>
                <a:gs pos="0">
                  <a:schemeClr val="tx2"/>
                </a:gs>
                <a:gs pos="98000">
                  <a:srgbClr val="ED9944"/>
                </a:gs>
              </a:gsLst>
              <a:lin ang="0" scaled="0"/>
            </a:gradFill>
            <a:ln w="12700">
              <a:noFill/>
            </a:ln>
            <a:effectLst>
              <a:outerShdw blurRad="76200" sx="101000" sy="101000" algn="ctr" rotWithShape="0">
                <a:prstClr val="black">
                  <a:alpha val="20238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600" b="1" i="0" u="none" strike="noStrike" kern="1200" cap="none" spc="0" normalizeH="0" baseline="0" noProof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99" name="Rounded Rectangle 39">
              <a:extLst>
                <a:ext uri="{FF2B5EF4-FFF2-40B4-BE49-F238E27FC236}">
                  <a16:creationId xmlns:a16="http://schemas.microsoft.com/office/drawing/2014/main" id="{97B6E617-67E6-E648-9487-A9F73BDBF5CF}"/>
                </a:ext>
              </a:extLst>
            </p:cNvPr>
            <p:cNvSpPr/>
            <p:nvPr/>
          </p:nvSpPr>
          <p:spPr>
            <a:xfrm>
              <a:off x="5782777" y="1511262"/>
              <a:ext cx="5966748" cy="654523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De-risked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: 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With our 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construct-agnostic process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, there is no more need to re-develop, nor tune the process, for each new RNA construct - our process has been used for +10 (pre-)clinical programs</a:t>
              </a:r>
              <a:r>
                <a:rPr lang="en-US" sz="1400" b="0">
                  <a:solidFill>
                    <a:srgbClr val="FFFFFF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.</a:t>
              </a:r>
              <a:endParaRPr kumimoji="0" lang="en-US" sz="140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  <p:sp>
          <p:nvSpPr>
            <p:cNvPr id="103" name="Rounded Rectangle 39">
              <a:extLst>
                <a:ext uri="{FF2B5EF4-FFF2-40B4-BE49-F238E27FC236}">
                  <a16:creationId xmlns:a16="http://schemas.microsoft.com/office/drawing/2014/main" id="{0117B859-0CFE-DB72-5359-36F23B5314E8}"/>
                </a:ext>
              </a:extLst>
            </p:cNvPr>
            <p:cNvSpPr/>
            <p:nvPr/>
          </p:nvSpPr>
          <p:spPr>
            <a:xfrm>
              <a:off x="4921544" y="1511262"/>
              <a:ext cx="630434" cy="654523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1</a:t>
              </a:r>
            </a:p>
          </p:txBody>
        </p:sp>
      </p:grpSp>
      <p:grpSp>
        <p:nvGrpSpPr>
          <p:cNvPr id="17" name="Group 16">
            <a:extLst>
              <a:ext uri="{FF2B5EF4-FFF2-40B4-BE49-F238E27FC236}">
                <a16:creationId xmlns:a16="http://schemas.microsoft.com/office/drawing/2014/main" id="{2135B44A-A8BE-8F6E-474C-2DD9D78F4384}"/>
              </a:ext>
            </a:extLst>
          </p:cNvPr>
          <p:cNvGrpSpPr/>
          <p:nvPr/>
        </p:nvGrpSpPr>
        <p:grpSpPr>
          <a:xfrm>
            <a:off x="4863618" y="2646550"/>
            <a:ext cx="6885910" cy="1143914"/>
            <a:chOff x="4863618" y="2486694"/>
            <a:chExt cx="6885910" cy="1143914"/>
          </a:xfrm>
        </p:grpSpPr>
        <p:sp>
          <p:nvSpPr>
            <p:cNvPr id="96" name="Rectangle: Rounded Corners 52">
              <a:extLst>
                <a:ext uri="{FF2B5EF4-FFF2-40B4-BE49-F238E27FC236}">
                  <a16:creationId xmlns:a16="http://schemas.microsoft.com/office/drawing/2014/main" id="{6EEBBAFD-E809-7944-FA38-E31D76EF09BE}"/>
                </a:ext>
              </a:extLst>
            </p:cNvPr>
            <p:cNvSpPr/>
            <p:nvPr/>
          </p:nvSpPr>
          <p:spPr>
            <a:xfrm>
              <a:off x="4863618" y="2486694"/>
              <a:ext cx="6885910" cy="1143914"/>
            </a:xfrm>
            <a:prstGeom prst="roundRect">
              <a:avLst>
                <a:gd name="adj" fmla="val 6333"/>
              </a:avLst>
            </a:prstGeom>
            <a:gradFill>
              <a:gsLst>
                <a:gs pos="0">
                  <a:schemeClr val="tx2"/>
                </a:gs>
                <a:gs pos="98000">
                  <a:srgbClr val="ED9944"/>
                </a:gs>
              </a:gsLst>
              <a:lin ang="0" scaled="0"/>
            </a:gradFill>
            <a:ln w="12700">
              <a:noFill/>
            </a:ln>
            <a:effectLst>
              <a:outerShdw blurRad="76200" sx="101000" sy="101000" algn="ctr" rotWithShape="0">
                <a:prstClr val="black">
                  <a:alpha val="20238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600" b="1" i="0" u="none" strike="noStrike" kern="1200" cap="none" spc="0" normalizeH="0" baseline="0" noProof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2" name="Rounded Rectangle 39">
              <a:extLst>
                <a:ext uri="{FF2B5EF4-FFF2-40B4-BE49-F238E27FC236}">
                  <a16:creationId xmlns:a16="http://schemas.microsoft.com/office/drawing/2014/main" id="{2C3B89B0-882F-5807-81A2-ECE365451D6F}"/>
                </a:ext>
              </a:extLst>
            </p:cNvPr>
            <p:cNvSpPr/>
            <p:nvPr/>
          </p:nvSpPr>
          <p:spPr>
            <a:xfrm>
              <a:off x="5782775" y="2671237"/>
              <a:ext cx="5794659" cy="774826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Fast &amp; Scalable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: 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The combination of our agnostic process with our 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redesigned scale-out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 based process enables to save up +15 months of development time - </a:t>
              </a: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no scale-up needed beyond 20mL</a:t>
              </a: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  <p:sp>
          <p:nvSpPr>
            <p:cNvPr id="104" name="Rounded Rectangle 39">
              <a:extLst>
                <a:ext uri="{FF2B5EF4-FFF2-40B4-BE49-F238E27FC236}">
                  <a16:creationId xmlns:a16="http://schemas.microsoft.com/office/drawing/2014/main" id="{5BADA1AC-A400-5B63-8589-AF319700B0F3}"/>
                </a:ext>
              </a:extLst>
            </p:cNvPr>
            <p:cNvSpPr/>
            <p:nvPr/>
          </p:nvSpPr>
          <p:spPr>
            <a:xfrm>
              <a:off x="4920264" y="2731389"/>
              <a:ext cx="630435" cy="654523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2</a:t>
              </a: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C24F1EA8-51A9-02D5-040B-9ADA2C6C4115}"/>
              </a:ext>
            </a:extLst>
          </p:cNvPr>
          <p:cNvGrpSpPr/>
          <p:nvPr/>
        </p:nvGrpSpPr>
        <p:grpSpPr>
          <a:xfrm>
            <a:off x="4863617" y="3922838"/>
            <a:ext cx="6885911" cy="1143914"/>
            <a:chOff x="4863617" y="3706821"/>
            <a:chExt cx="6885911" cy="1143914"/>
          </a:xfrm>
        </p:grpSpPr>
        <p:sp>
          <p:nvSpPr>
            <p:cNvPr id="97" name="Rectangle: Rounded Corners 52">
              <a:extLst>
                <a:ext uri="{FF2B5EF4-FFF2-40B4-BE49-F238E27FC236}">
                  <a16:creationId xmlns:a16="http://schemas.microsoft.com/office/drawing/2014/main" id="{E2EBCBB0-68DE-1879-479F-215ECA957B32}"/>
                </a:ext>
              </a:extLst>
            </p:cNvPr>
            <p:cNvSpPr/>
            <p:nvPr/>
          </p:nvSpPr>
          <p:spPr>
            <a:xfrm>
              <a:off x="4863617" y="3706821"/>
              <a:ext cx="6885911" cy="1143914"/>
            </a:xfrm>
            <a:prstGeom prst="roundRect">
              <a:avLst>
                <a:gd name="adj" fmla="val 6333"/>
              </a:avLst>
            </a:prstGeom>
            <a:gradFill>
              <a:gsLst>
                <a:gs pos="0">
                  <a:schemeClr val="tx2"/>
                </a:gs>
                <a:gs pos="98000">
                  <a:srgbClr val="ED9944"/>
                </a:gs>
              </a:gsLst>
              <a:lin ang="0" scaled="0"/>
            </a:gradFill>
            <a:ln w="12700">
              <a:noFill/>
            </a:ln>
            <a:effectLst>
              <a:outerShdw blurRad="76200" sx="101000" sy="101000" algn="ctr" rotWithShape="0">
                <a:prstClr val="black">
                  <a:alpha val="20238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600" b="1" i="0" u="none" strike="noStrike" kern="1200" cap="none" spc="0" normalizeH="0" baseline="0" noProof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00" name="Rounded Rectangle 39">
              <a:extLst>
                <a:ext uri="{FF2B5EF4-FFF2-40B4-BE49-F238E27FC236}">
                  <a16:creationId xmlns:a16="http://schemas.microsoft.com/office/drawing/2014/main" id="{66003654-6A79-D00D-2F43-131A60148104}"/>
                </a:ext>
              </a:extLst>
            </p:cNvPr>
            <p:cNvSpPr/>
            <p:nvPr/>
          </p:nvSpPr>
          <p:spPr>
            <a:xfrm>
              <a:off x="5782773" y="3891364"/>
              <a:ext cx="5884507" cy="774826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Cost-effective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: 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Our re-designed agnostic process, implemented </a:t>
              </a:r>
              <a:r>
                <a:rPr lang="en-US" sz="1400" b="0">
                  <a:solidFill>
                    <a:srgbClr val="FFFFFF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in an </a:t>
              </a:r>
              <a:r>
                <a:rPr lang="en-US" sz="1600" b="1">
                  <a:solidFill>
                    <a:srgbClr val="FFFFFF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automated and intensified equipment</a:t>
              </a:r>
              <a:r>
                <a:rPr lang="en-US" sz="1400" b="0">
                  <a:solidFill>
                    <a:srgbClr val="FFFFFF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, dramatically cuts costs: less CAPEX (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low footprint facilities)</a:t>
              </a:r>
              <a:r>
                <a:rPr lang="en-US" sz="1400" b="0">
                  <a:solidFill>
                    <a:srgbClr val="FFFFFF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, less OPEX and less development cost</a:t>
              </a: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  <p:sp>
          <p:nvSpPr>
            <p:cNvPr id="105" name="Rounded Rectangle 39">
              <a:extLst>
                <a:ext uri="{FF2B5EF4-FFF2-40B4-BE49-F238E27FC236}">
                  <a16:creationId xmlns:a16="http://schemas.microsoft.com/office/drawing/2014/main" id="{509F7362-7F55-415B-5121-BAD0F6F650D8}"/>
                </a:ext>
              </a:extLst>
            </p:cNvPr>
            <p:cNvSpPr/>
            <p:nvPr/>
          </p:nvSpPr>
          <p:spPr>
            <a:xfrm>
              <a:off x="4920262" y="3951516"/>
              <a:ext cx="630435" cy="654523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4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3</a:t>
              </a: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890ADC7C-57C7-51B5-8BD8-EFBD1ACA43F6}"/>
              </a:ext>
            </a:extLst>
          </p:cNvPr>
          <p:cNvGrpSpPr/>
          <p:nvPr/>
        </p:nvGrpSpPr>
        <p:grpSpPr>
          <a:xfrm>
            <a:off x="4863618" y="5199125"/>
            <a:ext cx="6885906" cy="1143914"/>
            <a:chOff x="4863618" y="5095430"/>
            <a:chExt cx="6885906" cy="1143914"/>
          </a:xfrm>
        </p:grpSpPr>
        <p:sp>
          <p:nvSpPr>
            <p:cNvPr id="5" name="Rectangle: Rounded Corners 52">
              <a:extLst>
                <a:ext uri="{FF2B5EF4-FFF2-40B4-BE49-F238E27FC236}">
                  <a16:creationId xmlns:a16="http://schemas.microsoft.com/office/drawing/2014/main" id="{052A4B2B-241F-C6FC-1725-FF127ECDE238}"/>
                </a:ext>
              </a:extLst>
            </p:cNvPr>
            <p:cNvSpPr/>
            <p:nvPr/>
          </p:nvSpPr>
          <p:spPr>
            <a:xfrm>
              <a:off x="4863618" y="5095430"/>
              <a:ext cx="6885906" cy="1143914"/>
            </a:xfrm>
            <a:prstGeom prst="roundRect">
              <a:avLst>
                <a:gd name="adj" fmla="val 6333"/>
              </a:avLst>
            </a:prstGeom>
            <a:gradFill>
              <a:gsLst>
                <a:gs pos="0">
                  <a:schemeClr val="tx2"/>
                </a:gs>
                <a:gs pos="98000">
                  <a:srgbClr val="ED9944"/>
                </a:gs>
              </a:gsLst>
              <a:lin ang="0" scaled="0"/>
            </a:gradFill>
            <a:ln w="12700">
              <a:noFill/>
            </a:ln>
            <a:effectLst>
              <a:outerShdw blurRad="76200" sx="101000" sy="101000" algn="ctr" rotWithShape="0">
                <a:prstClr val="black">
                  <a:alpha val="20238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BE" sz="1600" b="1" i="0" u="none" strike="noStrike" kern="1200" cap="none" spc="0" normalizeH="0" baseline="0" noProof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sp>
          <p:nvSpPr>
            <p:cNvPr id="16" name="Rounded Rectangle 39">
              <a:extLst>
                <a:ext uri="{FF2B5EF4-FFF2-40B4-BE49-F238E27FC236}">
                  <a16:creationId xmlns:a16="http://schemas.microsoft.com/office/drawing/2014/main" id="{CB4F5EFD-39E5-D9D1-9A50-86AB60C7B966}"/>
                </a:ext>
              </a:extLst>
            </p:cNvPr>
            <p:cNvSpPr/>
            <p:nvPr/>
          </p:nvSpPr>
          <p:spPr>
            <a:xfrm>
              <a:off x="5782776" y="5279973"/>
              <a:ext cx="5794657" cy="774826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0" tIns="0" rIns="0" bIns="0" rtlCol="0" anchor="ctr"/>
            <a:lstStyle/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Freedom-to-Operate (FTO): </a:t>
              </a: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Our patented lipid-like Calixarene opens new sustainable possibilities for RNA delivery</a:t>
              </a:r>
            </a:p>
          </p:txBody>
        </p:sp>
        <p:sp>
          <p:nvSpPr>
            <p:cNvPr id="18" name="Rounded Rectangle 39">
              <a:extLst>
                <a:ext uri="{FF2B5EF4-FFF2-40B4-BE49-F238E27FC236}">
                  <a16:creationId xmlns:a16="http://schemas.microsoft.com/office/drawing/2014/main" id="{3D110CC6-96BB-D285-26D1-5B4E270C88C2}"/>
                </a:ext>
              </a:extLst>
            </p:cNvPr>
            <p:cNvSpPr/>
            <p:nvPr/>
          </p:nvSpPr>
          <p:spPr>
            <a:xfrm>
              <a:off x="4948518" y="5340125"/>
              <a:ext cx="630434" cy="654523"/>
            </a:xfrm>
            <a:prstGeom prst="roundRect">
              <a:avLst>
                <a:gd name="adj" fmla="val 0"/>
              </a:avLst>
            </a:prstGeom>
            <a:no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marL="0" marR="0" lvl="0" indent="0" algn="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lang="en-US" sz="4400" b="1">
                  <a:solidFill>
                    <a:srgbClr val="FFFFFF"/>
                  </a:solidFill>
                  <a:latin typeface="Arial" panose="020B0604020202020204" pitchFamily="34" charset="0"/>
                  <a:ea typeface="League Spartan" charset="0"/>
                  <a:cs typeface="Arial" panose="020B0604020202020204" pitchFamily="34" charset="0"/>
                </a:rPr>
                <a:t>4</a:t>
              </a:r>
              <a:endParaRPr kumimoji="0" lang="en-US" sz="4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 pitchFamily="34" charset="0"/>
                <a:ea typeface="League Spartan" charset="0"/>
                <a:cs typeface="Arial" panose="020B06040202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243730604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72FAEDE-8711-E527-2A8C-80531CDE907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hink-cell data - do not delete" hidden="1">
            <a:extLst>
              <a:ext uri="{FF2B5EF4-FFF2-40B4-BE49-F238E27FC236}">
                <a16:creationId xmlns:a16="http://schemas.microsoft.com/office/drawing/2014/main" id="{0421D11C-28A6-9F92-0CF2-E7F6CF4E30B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0421D11C-28A6-9F92-0CF2-E7F6CF4E30B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8083BA4-413D-CA0A-9890-D60BA80176F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pPr fontAlgn="auto">
              <a:lnSpc>
                <a:spcPts val="2680"/>
              </a:lnSpc>
              <a:spcAft>
                <a:spcPts val="0"/>
              </a:spcAft>
              <a:tabLst>
                <a:tab pos="2174875" algn="l"/>
              </a:tabLst>
            </a:pPr>
            <a:r>
              <a:rPr lang="en-US" noProof="1"/>
              <a:t>The </a:t>
            </a:r>
            <a:r>
              <a:rPr lang="en-US" noProof="1">
                <a:solidFill>
                  <a:schemeClr val="tx2"/>
                </a:solidFill>
              </a:rPr>
              <a:t>N</a:t>
            </a:r>
            <a:r>
              <a:rPr lang="en-US" noProof="1"/>
              <a:t>tensify</a:t>
            </a:r>
            <a:r>
              <a:rPr lang="en-US" sz="1800" baseline="50000" noProof="1"/>
              <a:t>®</a:t>
            </a:r>
            <a:r>
              <a:rPr lang="en-US" noProof="1"/>
              <a:t> </a:t>
            </a:r>
            <a:r>
              <a:rPr lang="en-US" noProof="1">
                <a:solidFill>
                  <a:schemeClr val="tx2"/>
                </a:solidFill>
              </a:rPr>
              <a:t>product line enables seamless </a:t>
            </a:r>
            <a:r>
              <a:rPr lang="en-US" noProof="1"/>
              <a:t>scalability from </a:t>
            </a:r>
            <a:br>
              <a:rPr lang="en-US" noProof="1"/>
            </a:br>
            <a:r>
              <a:rPr lang="en-US" noProof="1"/>
              <a:t>early drug discovery to very large RNA commercial production</a:t>
            </a:r>
          </a:p>
        </p:txBody>
      </p:sp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C9C6F01C-FE94-1D6B-7E0C-A56C851A11A9}"/>
              </a:ext>
            </a:extLst>
          </p:cNvPr>
          <p:cNvSpPr/>
          <p:nvPr/>
        </p:nvSpPr>
        <p:spPr>
          <a:xfrm>
            <a:off x="407988" y="140521"/>
            <a:ext cx="938212" cy="196796"/>
          </a:xfrm>
          <a:prstGeom prst="round2SameRect">
            <a:avLst>
              <a:gd name="adj1" fmla="val 27615"/>
              <a:gd name="adj2" fmla="val 0"/>
            </a:avLst>
          </a:prstGeom>
          <a:solidFill>
            <a:schemeClr val="tx2"/>
          </a:solidFill>
          <a:ln w="12700" cap="flat" cmpd="sng" algn="ctr">
            <a:noFill/>
            <a:prstDash val="solid"/>
          </a:ln>
          <a:effectLst/>
        </p:spPr>
        <p:txBody>
          <a:bodyPr wrap="square" lIns="180000" tIns="0" rIns="0" bIns="0" rtlCol="0"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/>
                <a:ea typeface="League Spartan" charset="0"/>
                <a:cs typeface="Poppins" pitchFamily="2" charset="77"/>
              </a:rPr>
              <a:t>Ntensify</a:t>
            </a: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/>
              <a:ea typeface="Microsoft YaHei"/>
              <a:cs typeface="Segoe UI"/>
              <a:sym typeface="+mn-lt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580B115D-7268-4095-3010-8AE2B91195F0}"/>
              </a:ext>
            </a:extLst>
          </p:cNvPr>
          <p:cNvGrpSpPr/>
          <p:nvPr/>
        </p:nvGrpSpPr>
        <p:grpSpPr>
          <a:xfrm>
            <a:off x="469980" y="1205020"/>
            <a:ext cx="11241781" cy="5316696"/>
            <a:chOff x="469980" y="1205020"/>
            <a:chExt cx="11241781" cy="5316696"/>
          </a:xfrm>
        </p:grpSpPr>
        <p:sp>
          <p:nvSpPr>
            <p:cNvPr id="126" name="Rectangle: Rounded Corners 37">
              <a:extLst>
                <a:ext uri="{FF2B5EF4-FFF2-40B4-BE49-F238E27FC236}">
                  <a16:creationId xmlns:a16="http://schemas.microsoft.com/office/drawing/2014/main" id="{C29166D0-E403-F4E1-EBC0-5FFF813829C3}"/>
                </a:ext>
              </a:extLst>
            </p:cNvPr>
            <p:cNvSpPr>
              <a:spLocks/>
            </p:cNvSpPr>
            <p:nvPr/>
          </p:nvSpPr>
          <p:spPr>
            <a:xfrm>
              <a:off x="469980" y="1821932"/>
              <a:ext cx="1772123" cy="4699784"/>
            </a:xfrm>
            <a:prstGeom prst="roundRect">
              <a:avLst>
                <a:gd name="adj" fmla="val 4776"/>
              </a:avLst>
            </a:prstGeom>
            <a:solidFill>
              <a:schemeClr val="bg2"/>
            </a:solidFill>
            <a:ln w="6350">
              <a:noFill/>
            </a:ln>
            <a:effectLst>
              <a:outerShdw blurRad="76200" sx="101000" sy="101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72000" rIns="72000" bIns="72000" rtlCol="0" anchor="ctr" anchorCtr="1"/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5" name="Rectangle: Rounded Corners 37">
              <a:extLst>
                <a:ext uri="{FF2B5EF4-FFF2-40B4-BE49-F238E27FC236}">
                  <a16:creationId xmlns:a16="http://schemas.microsoft.com/office/drawing/2014/main" id="{03AC7F58-4F77-C586-A69D-07C3C11E5D94}"/>
                </a:ext>
              </a:extLst>
            </p:cNvPr>
            <p:cNvSpPr>
              <a:spLocks/>
            </p:cNvSpPr>
            <p:nvPr/>
          </p:nvSpPr>
          <p:spPr>
            <a:xfrm>
              <a:off x="2440360" y="1821582"/>
              <a:ext cx="6273002" cy="4700126"/>
            </a:xfrm>
            <a:prstGeom prst="roundRect">
              <a:avLst>
                <a:gd name="adj" fmla="val 1909"/>
              </a:avLst>
            </a:prstGeom>
            <a:solidFill>
              <a:schemeClr val="bg2"/>
            </a:solidFill>
            <a:ln w="6350">
              <a:noFill/>
            </a:ln>
            <a:effectLst>
              <a:outerShdw blurRad="76200" sx="101000" sy="101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72000" rIns="72000" bIns="72000" rtlCol="0" anchor="ctr" anchorCtr="1"/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8" name="Espace réservé du texte 1">
              <a:extLst>
                <a:ext uri="{FF2B5EF4-FFF2-40B4-BE49-F238E27FC236}">
                  <a16:creationId xmlns:a16="http://schemas.microsoft.com/office/drawing/2014/main" id="{09060F38-EA42-CF07-5953-21D584B1E3BA}"/>
                </a:ext>
              </a:extLst>
            </p:cNvPr>
            <p:cNvSpPr txBox="1">
              <a:spLocks/>
            </p:cNvSpPr>
            <p:nvPr/>
          </p:nvSpPr>
          <p:spPr>
            <a:xfrm>
              <a:off x="9031305" y="1237551"/>
              <a:ext cx="2680456" cy="5284158"/>
            </a:xfrm>
            <a:prstGeom prst="roundRect">
              <a:avLst>
                <a:gd name="adj" fmla="val 4071"/>
              </a:avLst>
            </a:prstGeom>
            <a:solidFill>
              <a:schemeClr val="bg2"/>
            </a:solidFill>
            <a:ln>
              <a:noFill/>
            </a:ln>
            <a:effectLst>
              <a:outerShdw blurRad="63500" algn="ctr" rotWithShape="0">
                <a:prstClr val="black">
                  <a:alpha val="40000"/>
                </a:prstClr>
              </a:outerShdw>
            </a:effectLst>
          </p:spPr>
          <p:txBody>
            <a:bodyPr vert="horz" wrap="none" lIns="36000" tIns="36000" rIns="36000" bIns="36000" rtlCol="0" anchor="ctr">
              <a:noAutofit/>
            </a:bodyPr>
            <a:lstStyle>
              <a:lvl1pPr marL="135731" marR="0" indent="-135731" algn="l" defTabSz="34945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100000"/>
                <a:buFont typeface="Arial Narrow" panose="020B0606020202030204" pitchFamily="34" charset="0"/>
                <a:buChar char="&gt;"/>
                <a:tabLst/>
                <a:defRPr lang="en-US" sz="1400" b="0" i="0" kern="1200" baseline="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  <a:sym typeface="+mn-lt"/>
                </a:defRPr>
              </a:lvl1pPr>
              <a:lvl2pPr marL="270272" marR="0" indent="-136922" algn="l" defTabSz="34945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100000"/>
                <a:buFont typeface="Arial Narrow" panose="020B0606020202030204" pitchFamily="34" charset="0"/>
                <a:buChar char="–"/>
                <a:tabLst/>
                <a:defRPr lang="en-US" sz="1400" b="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  <a:sym typeface="+mn-lt"/>
                </a:defRPr>
              </a:lvl2pPr>
              <a:lvl3pPr marL="403622" marR="0" indent="-133350" algn="l" defTabSz="34945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 Narrow" panose="020B0606020202030204" pitchFamily="34" charset="0"/>
                <a:buChar char="-"/>
                <a:tabLst/>
                <a:defRPr lang="en-US" sz="1400" b="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  <a:sym typeface="+mn-lt"/>
                </a:defRPr>
              </a:lvl3pPr>
              <a:lvl4pPr marL="536972" marR="0" indent="-133350" algn="l" defTabSz="34945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 Narrow" panose="020B0606020202030204" pitchFamily="34" charset="0"/>
                <a:buChar char="-"/>
                <a:tabLst/>
                <a:defRPr lang="en-US" sz="1400" b="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  <a:sym typeface="+mn-lt"/>
                </a:defRPr>
              </a:lvl4pPr>
              <a:lvl5pPr marL="1134665" marR="0" indent="-257175" algn="l" defTabSz="34945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1575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spcBef>
                  <a:spcPct val="20000"/>
                </a:spcBef>
                <a:buFont typeface="Arial Narrow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spcBef>
                  <a:spcPct val="20000"/>
                </a:spcBef>
                <a:buFont typeface="Arial Narrow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spcBef>
                  <a:spcPct val="20000"/>
                </a:spcBef>
                <a:buFont typeface="Arial Narrow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spcBef>
                  <a:spcPct val="20000"/>
                </a:spcBef>
                <a:buFont typeface="Arial Narrow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65922" rtl="0" eaLnBrk="1" fontAlgn="base" latinLnBrk="0" hangingPunct="1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"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endParaRPr>
            </a:p>
          </p:txBody>
        </p:sp>
        <p:sp>
          <p:nvSpPr>
            <p:cNvPr id="73" name="Textframe 1098.94378210.8271">
              <a:extLst>
                <a:ext uri="{FF2B5EF4-FFF2-40B4-BE49-F238E27FC236}">
                  <a16:creationId xmlns:a16="http://schemas.microsoft.com/office/drawing/2014/main" id="{47459397-9A25-2191-D17F-850BA343712B}"/>
                </a:ext>
              </a:extLst>
            </p:cNvPr>
            <p:cNvSpPr txBox="1"/>
            <p:nvPr/>
          </p:nvSpPr>
          <p:spPr>
            <a:xfrm>
              <a:off x="469980" y="1237550"/>
              <a:ext cx="2983035" cy="540000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l" defTabSz="465922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"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EA76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R&amp;D enablement</a:t>
              </a:r>
            </a:p>
          </p:txBody>
        </p:sp>
        <p:sp>
          <p:nvSpPr>
            <p:cNvPr id="80" name="Espace réservé du texte 1">
              <a:extLst>
                <a:ext uri="{FF2B5EF4-FFF2-40B4-BE49-F238E27FC236}">
                  <a16:creationId xmlns:a16="http://schemas.microsoft.com/office/drawing/2014/main" id="{D7692916-9A00-C40A-0905-B454D4DCF04D}"/>
                </a:ext>
              </a:extLst>
            </p:cNvPr>
            <p:cNvSpPr txBox="1">
              <a:spLocks/>
            </p:cNvSpPr>
            <p:nvPr/>
          </p:nvSpPr>
          <p:spPr>
            <a:xfrm>
              <a:off x="1216871" y="5108280"/>
              <a:ext cx="10346480" cy="365760"/>
            </a:xfrm>
            <a:prstGeom prst="roundRect">
              <a:avLst/>
            </a:prstGeom>
            <a:solidFill>
              <a:schemeClr val="accent2"/>
            </a:solidFill>
          </p:spPr>
          <p:txBody>
            <a:bodyPr vert="horz" wrap="square" lIns="36000" tIns="36000" rIns="36000" bIns="36000" rtlCol="0" anchor="ctr">
              <a:spAutoFit/>
            </a:bodyPr>
            <a:lstStyle>
              <a:lvl1pPr marL="135731" marR="0" indent="-135731" algn="l" defTabSz="34945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100000"/>
                <a:buFont typeface="Arial Narrow" panose="020B0606020202030204" pitchFamily="34" charset="0"/>
                <a:buChar char="&gt;"/>
                <a:tabLst/>
                <a:defRPr lang="en-US" sz="1400" b="0" i="0" kern="1200" baseline="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  <a:sym typeface="+mn-lt"/>
                </a:defRPr>
              </a:lvl1pPr>
              <a:lvl2pPr marL="270272" marR="0" indent="-136922" algn="l" defTabSz="34945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100000"/>
                <a:buFont typeface="Arial Narrow" panose="020B0606020202030204" pitchFamily="34" charset="0"/>
                <a:buChar char="–"/>
                <a:tabLst/>
                <a:defRPr lang="en-US" sz="1400" b="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  <a:sym typeface="+mn-lt"/>
                </a:defRPr>
              </a:lvl2pPr>
              <a:lvl3pPr marL="403622" marR="0" indent="-133350" algn="l" defTabSz="34945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 Narrow" panose="020B0606020202030204" pitchFamily="34" charset="0"/>
                <a:buChar char="-"/>
                <a:tabLst/>
                <a:defRPr lang="en-US" sz="1400" b="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  <a:sym typeface="+mn-lt"/>
                </a:defRPr>
              </a:lvl3pPr>
              <a:lvl4pPr marL="536972" marR="0" indent="-133350" algn="l" defTabSz="34945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 Narrow" panose="020B0606020202030204" pitchFamily="34" charset="0"/>
                <a:buChar char="-"/>
                <a:tabLst/>
                <a:defRPr lang="en-US" sz="1400" b="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  <a:sym typeface="+mn-lt"/>
                </a:defRPr>
              </a:lvl4pPr>
              <a:lvl5pPr marL="1134665" marR="0" indent="-257175" algn="l" defTabSz="34945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1575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spcBef>
                  <a:spcPct val="20000"/>
                </a:spcBef>
                <a:buFont typeface="Arial Narrow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spcBef>
                  <a:spcPct val="20000"/>
                </a:spcBef>
                <a:buFont typeface="Arial Narrow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spcBef>
                  <a:spcPct val="20000"/>
                </a:spcBef>
                <a:buFont typeface="Arial Narrow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spcBef>
                  <a:spcPct val="20000"/>
                </a:spcBef>
                <a:buFont typeface="Arial Narrow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65922" rtl="0" eaLnBrk="1" fontAlgn="base" latinLnBrk="0" hangingPunct="1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"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endParaRPr>
            </a:p>
          </p:txBody>
        </p:sp>
        <p:sp>
          <p:nvSpPr>
            <p:cNvPr id="81" name="ZoneTexte 59">
              <a:extLst>
                <a:ext uri="{FF2B5EF4-FFF2-40B4-BE49-F238E27FC236}">
                  <a16:creationId xmlns:a16="http://schemas.microsoft.com/office/drawing/2014/main" id="{21FD8331-C918-1068-88DC-28F91447DE03}"/>
                </a:ext>
              </a:extLst>
            </p:cNvPr>
            <p:cNvSpPr txBox="1"/>
            <p:nvPr/>
          </p:nvSpPr>
          <p:spPr>
            <a:xfrm>
              <a:off x="4095977" y="5100082"/>
              <a:ext cx="912269" cy="3821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algn="ctr" defTabSz="465922" rtl="0" eaLnBrk="1" fontAlgn="base" latinLnBrk="0" hangingPunct="1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"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500µg </a:t>
              </a:r>
            </a:p>
            <a:p>
              <a:pPr marL="0" marR="0" lvl="0" indent="0" algn="ctr" defTabSz="465922" rtl="0" eaLnBrk="1" fontAlgn="base" latinLnBrk="0" hangingPunct="1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"/>
                <a:buNone/>
                <a:tabLst/>
                <a:defRPr/>
              </a:pPr>
              <a:endParaRPr kumimoji="0" lang="en-US" sz="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  <a:p>
              <a:pPr marL="0" marR="0" lvl="0" indent="0" algn="ctr" defTabSz="465922" rtl="0" eaLnBrk="1" fontAlgn="base" latinLnBrk="0" hangingPunct="1">
                <a:lnSpc>
                  <a:spcPts val="660"/>
                </a:lnSpc>
                <a:spcBef>
                  <a:spcPts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"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</a:rPr>
                <a:t> 96 </a:t>
              </a: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 Light"/>
                  <a:ea typeface="+mn-lt"/>
                  <a:cs typeface="Arial Nova Light"/>
                </a:rPr>
                <a:t>≠</a:t>
              </a: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</a:rPr>
                <a:t> constructs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82" name="ZoneTexte 60">
              <a:extLst>
                <a:ext uri="{FF2B5EF4-FFF2-40B4-BE49-F238E27FC236}">
                  <a16:creationId xmlns:a16="http://schemas.microsoft.com/office/drawing/2014/main" id="{D0C67E19-0DC8-44CC-9E8B-BFE927CF5672}"/>
                </a:ext>
              </a:extLst>
            </p:cNvPr>
            <p:cNvSpPr txBox="1"/>
            <p:nvPr/>
          </p:nvSpPr>
          <p:spPr>
            <a:xfrm>
              <a:off x="7604655" y="5105981"/>
              <a:ext cx="948185" cy="3703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algn="ctr" defTabSz="465922" rtl="0" eaLnBrk="1" fontAlgn="base" latinLnBrk="0" hangingPunct="1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"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100 mg</a:t>
              </a:r>
            </a:p>
            <a:p>
              <a:pPr marL="0" marR="0" lvl="0" indent="0" algn="ctr" defTabSz="465922" rtl="0" eaLnBrk="1" fontAlgn="base" latinLnBrk="0" hangingPunct="1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"/>
                <a:buNone/>
                <a:tabLst/>
                <a:defRPr/>
              </a:pPr>
              <a:endParaRPr kumimoji="0" lang="en-US" sz="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  <a:p>
              <a:pPr marL="0" marR="0" lvl="0" indent="0" algn="ctr" defTabSz="465922" rtl="0" eaLnBrk="1" fontAlgn="base" latinLnBrk="0" hangingPunct="1">
                <a:lnSpc>
                  <a:spcPts val="640"/>
                </a:lnSpc>
                <a:spcBef>
                  <a:spcPts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</a:rPr>
                <a:t>1 construct</a:t>
              </a:r>
            </a:p>
          </p:txBody>
        </p:sp>
        <p:sp>
          <p:nvSpPr>
            <p:cNvPr id="84" name="ZoneTexte 65">
              <a:extLst>
                <a:ext uri="{FF2B5EF4-FFF2-40B4-BE49-F238E27FC236}">
                  <a16:creationId xmlns:a16="http://schemas.microsoft.com/office/drawing/2014/main" id="{E464BD9E-BDAA-F6B6-075E-7A2CE6721C79}"/>
                </a:ext>
              </a:extLst>
            </p:cNvPr>
            <p:cNvSpPr txBox="1"/>
            <p:nvPr/>
          </p:nvSpPr>
          <p:spPr>
            <a:xfrm>
              <a:off x="9027846" y="5152661"/>
              <a:ext cx="798103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algn="ctr" defTabSz="465922" rtl="0" eaLnBrk="1" fontAlgn="base" latinLnBrk="0" hangingPunct="1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"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100mg</a:t>
              </a: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</p:txBody>
        </p:sp>
        <p:sp>
          <p:nvSpPr>
            <p:cNvPr id="85" name="ZoneTexte 66">
              <a:extLst>
                <a:ext uri="{FF2B5EF4-FFF2-40B4-BE49-F238E27FC236}">
                  <a16:creationId xmlns:a16="http://schemas.microsoft.com/office/drawing/2014/main" id="{80AF34FE-9EFE-311E-BD83-56C2F948208D}"/>
                </a:ext>
              </a:extLst>
            </p:cNvPr>
            <p:cNvSpPr txBox="1"/>
            <p:nvPr/>
          </p:nvSpPr>
          <p:spPr>
            <a:xfrm>
              <a:off x="10310995" y="5152661"/>
              <a:ext cx="1039136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algn="l" defTabSz="465922" rtl="0" eaLnBrk="1" fontAlgn="base" latinLnBrk="0" hangingPunct="1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"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16 g/batch</a:t>
              </a: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</p:txBody>
        </p:sp>
        <p:sp>
          <p:nvSpPr>
            <p:cNvPr id="86" name="Espace réservé du texte 1">
              <a:extLst>
                <a:ext uri="{FF2B5EF4-FFF2-40B4-BE49-F238E27FC236}">
                  <a16:creationId xmlns:a16="http://schemas.microsoft.com/office/drawing/2014/main" id="{56967D3D-5BE5-DC29-1386-20049991EDD3}"/>
                </a:ext>
              </a:extLst>
            </p:cNvPr>
            <p:cNvSpPr txBox="1">
              <a:spLocks/>
            </p:cNvSpPr>
            <p:nvPr/>
          </p:nvSpPr>
          <p:spPr>
            <a:xfrm>
              <a:off x="1216869" y="6085375"/>
              <a:ext cx="10346480" cy="284749"/>
            </a:xfrm>
            <a:prstGeom prst="roundRect">
              <a:avLst/>
            </a:prstGeom>
            <a:solidFill>
              <a:schemeClr val="tx1">
                <a:lumMod val="50000"/>
                <a:lumOff val="50000"/>
              </a:schemeClr>
            </a:solidFill>
          </p:spPr>
          <p:txBody>
            <a:bodyPr vert="horz" wrap="square" lIns="36000" tIns="36000" rIns="36000" bIns="36000" rtlCol="0" anchor="ctr">
              <a:spAutoFit/>
            </a:bodyPr>
            <a:lstStyle>
              <a:lvl1pPr marL="135731" marR="0" indent="-135731" algn="l" defTabSz="34945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100000"/>
                <a:buFont typeface="Arial Narrow" panose="020B0606020202030204" pitchFamily="34" charset="0"/>
                <a:buChar char="&gt;"/>
                <a:tabLst/>
                <a:defRPr lang="en-US" sz="1400" b="0" i="0" kern="1200" baseline="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  <a:sym typeface="+mn-lt"/>
                </a:defRPr>
              </a:lvl1pPr>
              <a:lvl2pPr marL="270272" marR="0" indent="-136922" algn="l" defTabSz="34945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100000"/>
                <a:buFont typeface="Arial Narrow" panose="020B0606020202030204" pitchFamily="34" charset="0"/>
                <a:buChar char="–"/>
                <a:tabLst/>
                <a:defRPr lang="en-US" sz="1400" b="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  <a:sym typeface="+mn-lt"/>
                </a:defRPr>
              </a:lvl2pPr>
              <a:lvl3pPr marL="403622" marR="0" indent="-133350" algn="l" defTabSz="34945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 Narrow" panose="020B0606020202030204" pitchFamily="34" charset="0"/>
                <a:buChar char="-"/>
                <a:tabLst/>
                <a:defRPr lang="en-US" sz="1400" b="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  <a:sym typeface="+mn-lt"/>
                </a:defRPr>
              </a:lvl3pPr>
              <a:lvl4pPr marL="536972" marR="0" indent="-133350" algn="l" defTabSz="34945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 Narrow" panose="020B0606020202030204" pitchFamily="34" charset="0"/>
                <a:buChar char="-"/>
                <a:tabLst/>
                <a:defRPr lang="en-US" sz="1400" b="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  <a:sym typeface="+mn-lt"/>
                </a:defRPr>
              </a:lvl4pPr>
              <a:lvl5pPr marL="1134665" marR="0" indent="-257175" algn="l" defTabSz="34945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1575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spcBef>
                  <a:spcPct val="20000"/>
                </a:spcBef>
                <a:buFont typeface="Arial Narrow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spcBef>
                  <a:spcPct val="20000"/>
                </a:spcBef>
                <a:buFont typeface="Arial Narrow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spcBef>
                  <a:spcPct val="20000"/>
                </a:spcBef>
                <a:buFont typeface="Arial Narrow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spcBef>
                  <a:spcPct val="20000"/>
                </a:spcBef>
                <a:buFont typeface="Arial Narrow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65922" rtl="0" eaLnBrk="1" fontAlgn="base" latinLnBrk="0" hangingPunct="1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"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endParaRPr>
            </a:p>
          </p:txBody>
        </p:sp>
        <p:sp>
          <p:nvSpPr>
            <p:cNvPr id="97" name="Rectangle 96">
              <a:extLst>
                <a:ext uri="{FF2B5EF4-FFF2-40B4-BE49-F238E27FC236}">
                  <a16:creationId xmlns:a16="http://schemas.microsoft.com/office/drawing/2014/main" id="{B1455AED-CD4B-422F-7E6A-3F409B92575B}"/>
                </a:ext>
              </a:extLst>
            </p:cNvPr>
            <p:cNvSpPr/>
            <p:nvPr/>
          </p:nvSpPr>
          <p:spPr>
            <a:xfrm>
              <a:off x="2242103" y="6051044"/>
              <a:ext cx="197988" cy="327458"/>
            </a:xfrm>
            <a:prstGeom prst="rect">
              <a:avLst/>
            </a:prstGeom>
            <a:solidFill>
              <a:schemeClr val="bg2">
                <a:alpha val="47856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t" anchorCtr="0"/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98" name="ZoneTexte 134">
              <a:extLst>
                <a:ext uri="{FF2B5EF4-FFF2-40B4-BE49-F238E27FC236}">
                  <a16:creationId xmlns:a16="http://schemas.microsoft.com/office/drawing/2014/main" id="{837AC4A1-E3D1-C634-EE63-5A7FC6667A9B}"/>
                </a:ext>
              </a:extLst>
            </p:cNvPr>
            <p:cNvSpPr txBox="1"/>
            <p:nvPr/>
          </p:nvSpPr>
          <p:spPr>
            <a:xfrm>
              <a:off x="1216869" y="5152661"/>
              <a:ext cx="1000904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465922" rtl="0" eaLnBrk="1" fontAlgn="base" latinLnBrk="0" hangingPunct="1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"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 dirty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Up to 3 mg</a:t>
              </a:r>
              <a:endParaRPr kumimoji="0" lang="en-US" sz="105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</p:txBody>
        </p:sp>
        <p:sp>
          <p:nvSpPr>
            <p:cNvPr id="113" name="Textframe 1098.94378210.8271">
              <a:extLst>
                <a:ext uri="{FF2B5EF4-FFF2-40B4-BE49-F238E27FC236}">
                  <a16:creationId xmlns:a16="http://schemas.microsoft.com/office/drawing/2014/main" id="{5316D187-9091-3DD5-4FB7-FC4F9F77AA64}"/>
                </a:ext>
              </a:extLst>
            </p:cNvPr>
            <p:cNvSpPr txBox="1"/>
            <p:nvPr/>
          </p:nvSpPr>
          <p:spPr>
            <a:xfrm>
              <a:off x="9087030" y="1205020"/>
              <a:ext cx="2067071" cy="540000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465922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"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EA76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GMP production</a:t>
              </a:r>
            </a:p>
          </p:txBody>
        </p:sp>
        <p:sp>
          <p:nvSpPr>
            <p:cNvPr id="129" name="Textframe 1098.94378210.8271">
              <a:extLst>
                <a:ext uri="{FF2B5EF4-FFF2-40B4-BE49-F238E27FC236}">
                  <a16:creationId xmlns:a16="http://schemas.microsoft.com/office/drawing/2014/main" id="{DA0C8281-0CD2-EB40-2D0C-B0C956B0058E}"/>
                </a:ext>
              </a:extLst>
            </p:cNvPr>
            <p:cNvSpPr txBox="1"/>
            <p:nvPr/>
          </p:nvSpPr>
          <p:spPr>
            <a:xfrm>
              <a:off x="540015" y="1903121"/>
              <a:ext cx="1645710" cy="334794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ctr" defTabSz="465922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"/>
                <a:buNone/>
                <a:tabLst/>
                <a:defRPr/>
              </a:pPr>
              <a:r>
                <a:rPr kumimoji="0" lang="fr-BE" sz="1800" b="1" i="0" u="none" strike="noStrike" kern="1200" cap="none" spc="0" normalizeH="0" baseline="0" noProof="0">
                  <a:ln>
                    <a:noFill/>
                  </a:ln>
                  <a:solidFill>
                    <a:srgbClr val="EA76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N</a:t>
              </a:r>
              <a:r>
                <a:rPr kumimoji="0" lang="fr-BE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tensify</a:t>
              </a:r>
              <a:r>
                <a:rPr kumimoji="0" lang="fr-BE" sz="1400" b="1" i="0" u="none" strike="noStrike" kern="1200" cap="none" spc="0" normalizeH="0" baseline="5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®</a:t>
              </a:r>
              <a:r>
                <a:rPr kumimoji="0" lang="fr-BE" sz="1800" b="1" i="0" u="none" strike="noStrike" kern="1200" cap="none" spc="0" normalizeH="0" baseline="0" noProof="0">
                  <a:ln>
                    <a:noFill/>
                  </a:ln>
                  <a:solidFill>
                    <a:srgbClr val="EA76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 mano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</p:txBody>
        </p:sp>
        <p:sp>
          <p:nvSpPr>
            <p:cNvPr id="132" name="Isosceles Triangle 131">
              <a:extLst>
                <a:ext uri="{FF2B5EF4-FFF2-40B4-BE49-F238E27FC236}">
                  <a16:creationId xmlns:a16="http://schemas.microsoft.com/office/drawing/2014/main" id="{1C6241DF-90D0-DAE1-479E-6AFA8D1C8030}"/>
                </a:ext>
              </a:extLst>
            </p:cNvPr>
            <p:cNvSpPr/>
            <p:nvPr/>
          </p:nvSpPr>
          <p:spPr>
            <a:xfrm rot="5400000">
              <a:off x="9992979" y="5212809"/>
              <a:ext cx="181776" cy="156702"/>
            </a:xfrm>
            <a:prstGeom prst="triangle">
              <a:avLst/>
            </a:prstGeom>
            <a:solidFill>
              <a:schemeClr val="bg2">
                <a:lumMod val="95000"/>
              </a:schemeClr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 anchorCtr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endParaRPr>
            </a:p>
          </p:txBody>
        </p:sp>
        <p:sp>
          <p:nvSpPr>
            <p:cNvPr id="140" name="ZoneTexte 14">
              <a:extLst>
                <a:ext uri="{FF2B5EF4-FFF2-40B4-BE49-F238E27FC236}">
                  <a16:creationId xmlns:a16="http://schemas.microsoft.com/office/drawing/2014/main" id="{64ABCF76-4B98-E072-6D5A-1C847F7ACF17}"/>
                </a:ext>
              </a:extLst>
            </p:cNvPr>
            <p:cNvSpPr txBox="1"/>
            <p:nvPr/>
          </p:nvSpPr>
          <p:spPr>
            <a:xfrm>
              <a:off x="1079693" y="6083779"/>
              <a:ext cx="1013058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465922" rtl="0" eaLnBrk="1" fontAlgn="base" latinLnBrk="0" hangingPunct="1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"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3h</a:t>
              </a:r>
            </a:p>
          </p:txBody>
        </p:sp>
        <p:sp>
          <p:nvSpPr>
            <p:cNvPr id="166" name="ZoneTexte 59">
              <a:extLst>
                <a:ext uri="{FF2B5EF4-FFF2-40B4-BE49-F238E27FC236}">
                  <a16:creationId xmlns:a16="http://schemas.microsoft.com/office/drawing/2014/main" id="{553CD778-C9E4-D6FC-5EDB-BD11ED119D01}"/>
                </a:ext>
              </a:extLst>
            </p:cNvPr>
            <p:cNvSpPr txBox="1"/>
            <p:nvPr/>
          </p:nvSpPr>
          <p:spPr>
            <a:xfrm>
              <a:off x="5850316" y="5100082"/>
              <a:ext cx="912269" cy="3821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algn="ctr" defTabSz="465922" rtl="0" eaLnBrk="1" fontAlgn="base" latinLnBrk="0" hangingPunct="1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"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2mg </a:t>
              </a:r>
            </a:p>
            <a:p>
              <a:pPr marL="0" marR="0" lvl="0" indent="0" algn="ctr" defTabSz="465922" rtl="0" eaLnBrk="1" fontAlgn="base" latinLnBrk="0" hangingPunct="1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"/>
                <a:buNone/>
                <a:tabLst/>
                <a:defRPr/>
              </a:pPr>
              <a:endParaRPr kumimoji="0" lang="en-US" sz="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  <a:p>
              <a:pPr marL="0" marR="0" lvl="0" indent="0" algn="ctr" defTabSz="465922" rtl="0" eaLnBrk="1" fontAlgn="base" latinLnBrk="0" hangingPunct="1">
                <a:lnSpc>
                  <a:spcPts val="660"/>
                </a:lnSpc>
                <a:spcBef>
                  <a:spcPts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"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</a:rPr>
                <a:t> 48 </a:t>
              </a: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 Light"/>
                  <a:ea typeface="+mn-lt"/>
                  <a:cs typeface="Arial Nova Light"/>
                </a:rPr>
                <a:t>≠</a:t>
              </a: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</a:rPr>
                <a:t> constructs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167" name="Isosceles Triangle 166">
              <a:extLst>
                <a:ext uri="{FF2B5EF4-FFF2-40B4-BE49-F238E27FC236}">
                  <a16:creationId xmlns:a16="http://schemas.microsoft.com/office/drawing/2014/main" id="{508C6129-B1D8-4F1D-DADB-D663C16BF20B}"/>
                </a:ext>
              </a:extLst>
            </p:cNvPr>
            <p:cNvSpPr/>
            <p:nvPr/>
          </p:nvSpPr>
          <p:spPr>
            <a:xfrm rot="5400000">
              <a:off x="7092732" y="5212809"/>
              <a:ext cx="181776" cy="156702"/>
            </a:xfrm>
            <a:prstGeom prst="triangle">
              <a:avLst/>
            </a:prstGeom>
            <a:solidFill>
              <a:schemeClr val="bg2">
                <a:lumMod val="95000"/>
              </a:schemeClr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 anchorCtr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endParaRPr>
            </a:p>
          </p:txBody>
        </p:sp>
        <p:sp>
          <p:nvSpPr>
            <p:cNvPr id="168" name="Isosceles Triangle 167">
              <a:extLst>
                <a:ext uri="{FF2B5EF4-FFF2-40B4-BE49-F238E27FC236}">
                  <a16:creationId xmlns:a16="http://schemas.microsoft.com/office/drawing/2014/main" id="{61F87093-A443-96E7-5415-979138CDE1C1}"/>
                </a:ext>
              </a:extLst>
            </p:cNvPr>
            <p:cNvSpPr/>
            <p:nvPr/>
          </p:nvSpPr>
          <p:spPr>
            <a:xfrm rot="5400000">
              <a:off x="5338393" y="5212809"/>
              <a:ext cx="181776" cy="156702"/>
            </a:xfrm>
            <a:prstGeom prst="triangle">
              <a:avLst/>
            </a:prstGeom>
            <a:solidFill>
              <a:schemeClr val="bg2">
                <a:lumMod val="95000"/>
              </a:schemeClr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 anchorCtr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endParaRPr>
            </a:p>
          </p:txBody>
        </p:sp>
        <p:grpSp>
          <p:nvGrpSpPr>
            <p:cNvPr id="10" name="Group 9">
              <a:extLst>
                <a:ext uri="{FF2B5EF4-FFF2-40B4-BE49-F238E27FC236}">
                  <a16:creationId xmlns:a16="http://schemas.microsoft.com/office/drawing/2014/main" id="{94D45B1C-2EF5-E2EA-587F-1E6851903D4D}"/>
                </a:ext>
              </a:extLst>
            </p:cNvPr>
            <p:cNvGrpSpPr/>
            <p:nvPr/>
          </p:nvGrpSpPr>
          <p:grpSpPr>
            <a:xfrm>
              <a:off x="9286187" y="2119332"/>
              <a:ext cx="2170689" cy="2614636"/>
              <a:chOff x="8932325" y="2441849"/>
              <a:chExt cx="2170689" cy="2614636"/>
            </a:xfrm>
          </p:grpSpPr>
          <p:sp>
            <p:nvSpPr>
              <p:cNvPr id="106" name="Rectangle: Rounded Corners 37">
                <a:extLst>
                  <a:ext uri="{FF2B5EF4-FFF2-40B4-BE49-F238E27FC236}">
                    <a16:creationId xmlns:a16="http://schemas.microsoft.com/office/drawing/2014/main" id="{24B33DD3-A7DD-D5FB-38CA-A5B95FF63B47}"/>
                  </a:ext>
                </a:extLst>
              </p:cNvPr>
              <p:cNvSpPr>
                <a:spLocks/>
              </p:cNvSpPr>
              <p:nvPr/>
            </p:nvSpPr>
            <p:spPr>
              <a:xfrm>
                <a:off x="8932328" y="2441849"/>
                <a:ext cx="2170686" cy="2614636"/>
              </a:xfrm>
              <a:prstGeom prst="roundRect">
                <a:avLst>
                  <a:gd name="adj" fmla="val 4981"/>
                </a:avLst>
              </a:prstGeom>
              <a:solidFill>
                <a:schemeClr val="bg2"/>
              </a:solidFill>
              <a:ln w="6350">
                <a:noFill/>
              </a:ln>
              <a:effectLst>
                <a:outerShdw blurRad="76200" sx="101000" sy="101000" algn="ctr" rotWithShape="0">
                  <a:prstClr val="black">
                    <a:alpha val="20000"/>
                  </a:prstClr>
                </a:outerShdw>
              </a:effectLst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72000" tIns="72000" rIns="72000" bIns="72000" rtlCol="0" anchor="ctr" anchorCtr="1"/>
              <a:lstStyle/>
              <a:p>
                <a:pPr marL="0" marR="0" lvl="0" indent="0" algn="ctr" defTabSz="914400" rtl="0" eaLnBrk="1" fontAlgn="base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ct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endPara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111" name="Textframe 1098.94378210.8271">
                <a:extLst>
                  <a:ext uri="{FF2B5EF4-FFF2-40B4-BE49-F238E27FC236}">
                    <a16:creationId xmlns:a16="http://schemas.microsoft.com/office/drawing/2014/main" id="{CEAE4432-1BE3-C114-B501-FBEB7F45B765}"/>
                  </a:ext>
                </a:extLst>
              </p:cNvPr>
              <p:cNvSpPr txBox="1"/>
              <p:nvPr/>
            </p:nvSpPr>
            <p:spPr>
              <a:xfrm>
                <a:off x="9197329" y="2577510"/>
                <a:ext cx="1640684" cy="334794"/>
              </a:xfrm>
              <a:prstGeom prst="rect">
                <a:avLst/>
              </a:prstGeom>
              <a:noFill/>
              <a:ln w="9525">
                <a:noFill/>
              </a:ln>
            </p:spPr>
            <p:txBody>
              <a:bodyPr vert="horz" wrap="square" lIns="0" tIns="0" rIns="0" bIns="0" rtlCol="0" anchor="ctr">
                <a:noAutofit/>
              </a:bodyPr>
              <a:lstStyle/>
              <a:p>
                <a:pPr marL="0" marR="0" lvl="0" indent="0" algn="ctr" defTabSz="465922" rtl="0" eaLnBrk="1" fontAlgn="base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ct val="0"/>
                  </a:spcAft>
                  <a:buClr>
                    <a:srgbClr val="000000"/>
                  </a:buClr>
                  <a:buSzPct val="100000"/>
                  <a:buFont typeface=""/>
                  <a:buNone/>
                  <a:tabLst/>
                  <a:defRPr/>
                </a:pP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EA76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</a:rPr>
                  <a:t>N</a:t>
                </a: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</a:rPr>
                  <a:t>tensify</a:t>
                </a:r>
                <a:r>
                  <a:rPr kumimoji="0" lang="en-US" sz="1800" b="1" i="0" u="none" strike="noStrike" kern="1200" cap="none" spc="0" normalizeH="0" baseline="5000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</a:rPr>
                  <a:t>®</a:t>
                </a: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</a:rPr>
                  <a:t> </a:t>
                </a:r>
                <a:r>
                  <a:rPr kumimoji="0" lang="en-US" sz="1800" b="1" i="0" u="none" strike="noStrike" kern="1200" cap="none" spc="0" normalizeH="0" baseline="0" noProof="0">
                    <a:ln>
                      <a:noFill/>
                    </a:ln>
                    <a:solidFill>
                      <a:srgbClr val="EA76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</a:rPr>
                  <a:t>midi</a:t>
                </a:r>
              </a:p>
            </p:txBody>
          </p:sp>
          <p:pic>
            <p:nvPicPr>
              <p:cNvPr id="112" name="Image 20" descr="Une image contenant capture d’écran, Électroménager, machine à sous, électroménager&#10;&#10;Description générée automatiquement">
                <a:extLst>
                  <a:ext uri="{FF2B5EF4-FFF2-40B4-BE49-F238E27FC236}">
                    <a16:creationId xmlns:a16="http://schemas.microsoft.com/office/drawing/2014/main" id="{D54C3BE4-1277-C7D5-28B8-D526A18717BF}"/>
                  </a:ext>
                </a:extLst>
              </p:cNvPr>
              <p:cNvPicPr>
                <a:picLocks noChangeAspect="1"/>
              </p:cNvPicPr>
              <p:nvPr/>
            </p:nvPicPr>
            <p:blipFill rotWithShape="1">
              <a:blip r:embed="rId6"/>
              <a:srcRect l="16326" t="9668" r="29835" b="11639"/>
              <a:stretch/>
            </p:blipFill>
            <p:spPr>
              <a:xfrm>
                <a:off x="9108506" y="2934002"/>
                <a:ext cx="1818331" cy="1494973"/>
              </a:xfrm>
              <a:prstGeom prst="rect">
                <a:avLst/>
              </a:prstGeom>
            </p:spPr>
          </p:pic>
          <p:grpSp>
            <p:nvGrpSpPr>
              <p:cNvPr id="118" name="Group 117">
                <a:extLst>
                  <a:ext uri="{FF2B5EF4-FFF2-40B4-BE49-F238E27FC236}">
                    <a16:creationId xmlns:a16="http://schemas.microsoft.com/office/drawing/2014/main" id="{4C74A868-EB43-4908-272A-B4B78ACCF3ED}"/>
                  </a:ext>
                </a:extLst>
              </p:cNvPr>
              <p:cNvGrpSpPr/>
              <p:nvPr/>
            </p:nvGrpSpPr>
            <p:grpSpPr>
              <a:xfrm>
                <a:off x="8932325" y="4583153"/>
                <a:ext cx="2170689" cy="473331"/>
                <a:chOff x="6083219" y="4529775"/>
                <a:chExt cx="1794267" cy="313629"/>
              </a:xfrm>
            </p:grpSpPr>
            <p:sp>
              <p:nvSpPr>
                <p:cNvPr id="119" name="Rectangle : avec coins arrondis en haut 44">
                  <a:extLst>
                    <a:ext uri="{FF2B5EF4-FFF2-40B4-BE49-F238E27FC236}">
                      <a16:creationId xmlns:a16="http://schemas.microsoft.com/office/drawing/2014/main" id="{E20A0C4F-C131-9190-9B87-DA9F39511FA3}"/>
                    </a:ext>
                  </a:extLst>
                </p:cNvPr>
                <p:cNvSpPr/>
                <p:nvPr/>
              </p:nvSpPr>
              <p:spPr>
                <a:xfrm rot="10800000">
                  <a:off x="6083219" y="4529775"/>
                  <a:ext cx="1794265" cy="313629"/>
                </a:xfrm>
                <a:prstGeom prst="round2SameRect">
                  <a:avLst>
                    <a:gd name="adj1" fmla="val 10215"/>
                    <a:gd name="adj2" fmla="val 0"/>
                  </a:avLst>
                </a:prstGeom>
                <a:gradFill>
                  <a:gsLst>
                    <a:gs pos="0">
                      <a:srgbClr val="EA7601"/>
                    </a:gs>
                    <a:gs pos="98000">
                      <a:srgbClr val="EE9C58"/>
                    </a:gs>
                  </a:gsLst>
                  <a:lin ang="0" scaled="0"/>
                </a:gradFill>
                <a:ln w="12700"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wrap="square" lIns="144000" tIns="144000" rIns="144000" bIns="144000" rtlCol="0" anchor="t" anchorCtr="0"/>
                <a:lstStyle/>
                <a:p>
                  <a:pPr marL="0" marR="0" lvl="0" indent="0" algn="l" defTabSz="914400" rtl="0" eaLnBrk="1" fontAlgn="base" latinLnBrk="0" hangingPunct="1">
                    <a:lnSpc>
                      <a:spcPct val="90000"/>
                    </a:lnSpc>
                    <a:spcBef>
                      <a:spcPts val="400"/>
                    </a:spcBef>
                    <a:spcAft>
                      <a:spcPct val="0"/>
                    </a:spcAft>
                    <a:buClrTx/>
                    <a:buSzPct val="100000"/>
                    <a:buFontTx/>
                    <a:buNone/>
                    <a:tabLst/>
                    <a:defRPr/>
                  </a:pPr>
                  <a:endParaRPr kumimoji="0" lang="en-US" sz="1200" b="0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ova Light"/>
                    <a:ea typeface="+mn-ea"/>
                    <a:cs typeface="+mn-cs"/>
                    <a:sym typeface="+mn-lt"/>
                  </a:endParaRPr>
                </a:p>
              </p:txBody>
            </p:sp>
            <p:sp>
              <p:nvSpPr>
                <p:cNvPr id="120" name="ZoneTexte 50">
                  <a:extLst>
                    <a:ext uri="{FF2B5EF4-FFF2-40B4-BE49-F238E27FC236}">
                      <a16:creationId xmlns:a16="http://schemas.microsoft.com/office/drawing/2014/main" id="{D5F71F61-74CD-0CE9-7FD4-50E744562905}"/>
                    </a:ext>
                  </a:extLst>
                </p:cNvPr>
                <p:cNvSpPr txBox="1"/>
                <p:nvPr/>
              </p:nvSpPr>
              <p:spPr>
                <a:xfrm>
                  <a:off x="6083220" y="4545536"/>
                  <a:ext cx="1794266" cy="282107"/>
                </a:xfrm>
                <a:prstGeom prst="rect">
                  <a:avLst/>
                </a:prstGeom>
                <a:noFill/>
                <a:ln w="9525">
                  <a:noFill/>
                </a:ln>
              </p:spPr>
              <p:txBody>
                <a:bodyPr wrap="square" anchor="ctr">
                  <a:spAutoFit/>
                </a:bodyPr>
                <a:lstStyle/>
                <a:p>
                  <a:pPr marL="0" marR="0" lvl="0" indent="0" algn="ctr" defTabSz="914400" rtl="0" eaLnBrk="1" fontAlgn="base" latinLnBrk="0" hangingPunct="1">
                    <a:lnSpc>
                      <a:spcPts val="1340"/>
                    </a:lnSpc>
                    <a:spcBef>
                      <a:spcPts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 Nova"/>
                      <a:ea typeface="+mn-ea"/>
                      <a:cs typeface="+mn-cs"/>
                    </a:rPr>
                    <a:t>Clinical trials </a:t>
                  </a:r>
                </a:p>
                <a:p>
                  <a:pPr marL="0" marR="0" lvl="0" indent="0" algn="ctr" defTabSz="914400" rtl="0" eaLnBrk="1" fontAlgn="base" latinLnBrk="0" hangingPunct="1">
                    <a:lnSpc>
                      <a:spcPts val="1340"/>
                    </a:lnSpc>
                    <a:spcBef>
                      <a:spcPts val="0"/>
                    </a:spcBef>
                    <a:spcAft>
                      <a:spcPct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r>
                    <a:rPr kumimoji="0" lang="en-US" sz="1200" b="1" i="0" u="none" strike="noStrike" kern="1200" cap="none" spc="0" normalizeH="0" baseline="0" noProof="0">
                      <a:ln>
                        <a:noFill/>
                      </a:ln>
                      <a:solidFill>
                        <a:srgbClr val="FFFFFF"/>
                      </a:solidFill>
                      <a:effectLst/>
                      <a:uLnTx/>
                      <a:uFillTx/>
                      <a:latin typeface="Arial Nova"/>
                      <a:ea typeface="+mn-ea"/>
                      <a:cs typeface="+mn-cs"/>
                    </a:rPr>
                    <a:t>&amp; Commercial production</a:t>
                  </a:r>
                </a:p>
              </p:txBody>
            </p:sp>
          </p:grpSp>
          <p:pic>
            <p:nvPicPr>
              <p:cNvPr id="20" name="Image 112" descr="Une image contenant noir, obscurité&#10;&#10;Description générée automatiquement">
                <a:extLst>
                  <a:ext uri="{FF2B5EF4-FFF2-40B4-BE49-F238E27FC236}">
                    <a16:creationId xmlns:a16="http://schemas.microsoft.com/office/drawing/2014/main" id="{9D14E50A-287F-DCE4-B0E2-FB1D26575A6F}"/>
                  </a:ext>
                </a:extLst>
              </p:cNvPr>
              <p:cNvPicPr>
                <a:picLocks noChangeAspect="1"/>
              </p:cNvPicPr>
              <p:nvPr/>
            </p:nvPicPr>
            <p:blipFill>
              <a:blip r:embed="rId7"/>
              <a:stretch>
                <a:fillRect/>
              </a:stretch>
            </p:blipFill>
            <p:spPr>
              <a:xfrm>
                <a:off x="9256357" y="4000389"/>
                <a:ext cx="376462" cy="376462"/>
              </a:xfrm>
              <a:prstGeom prst="rect">
                <a:avLst/>
              </a:prstGeom>
            </p:spPr>
          </p:pic>
        </p:grpSp>
        <p:sp>
          <p:nvSpPr>
            <p:cNvPr id="24" name="Espace réservé du texte 1">
              <a:extLst>
                <a:ext uri="{FF2B5EF4-FFF2-40B4-BE49-F238E27FC236}">
                  <a16:creationId xmlns:a16="http://schemas.microsoft.com/office/drawing/2014/main" id="{7722ACBB-3F0E-63E5-CF15-0039E06960B4}"/>
                </a:ext>
              </a:extLst>
            </p:cNvPr>
            <p:cNvSpPr txBox="1">
              <a:spLocks/>
            </p:cNvSpPr>
            <p:nvPr/>
          </p:nvSpPr>
          <p:spPr>
            <a:xfrm>
              <a:off x="1214845" y="5579662"/>
              <a:ext cx="10348506" cy="365760"/>
            </a:xfrm>
            <a:prstGeom prst="roundRect">
              <a:avLst/>
            </a:prstGeom>
            <a:solidFill>
              <a:schemeClr val="accent6"/>
            </a:solidFill>
          </p:spPr>
          <p:txBody>
            <a:bodyPr vert="horz" wrap="square" lIns="36000" tIns="36000" rIns="36000" bIns="36000" rtlCol="0" anchor="ctr">
              <a:spAutoFit/>
            </a:bodyPr>
            <a:lstStyle>
              <a:lvl1pPr marL="135731" marR="0" indent="-135731" algn="l" defTabSz="34945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100000"/>
                <a:buFont typeface="Arial Narrow" panose="020B0606020202030204" pitchFamily="34" charset="0"/>
                <a:buChar char="&gt;"/>
                <a:tabLst/>
                <a:defRPr lang="en-US" sz="1400" b="0" i="0" kern="1200" baseline="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  <a:sym typeface="+mn-lt"/>
                </a:defRPr>
              </a:lvl1pPr>
              <a:lvl2pPr marL="270272" marR="0" indent="-136922" algn="l" defTabSz="34945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Pct val="100000"/>
                <a:buFont typeface="Arial Narrow" panose="020B0606020202030204" pitchFamily="34" charset="0"/>
                <a:buChar char="–"/>
                <a:tabLst/>
                <a:defRPr lang="en-US" sz="1400" b="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  <a:sym typeface="+mn-lt"/>
                </a:defRPr>
              </a:lvl2pPr>
              <a:lvl3pPr marL="403622" marR="0" indent="-133350" algn="l" defTabSz="34945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 Narrow" panose="020B0606020202030204" pitchFamily="34" charset="0"/>
                <a:buChar char="-"/>
                <a:tabLst/>
                <a:defRPr lang="en-US" sz="1400" b="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  <a:sym typeface="+mn-lt"/>
                </a:defRPr>
              </a:lvl3pPr>
              <a:lvl4pPr marL="536972" marR="0" indent="-133350" algn="l" defTabSz="34945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 Narrow" panose="020B0606020202030204" pitchFamily="34" charset="0"/>
                <a:buChar char="-"/>
                <a:tabLst/>
                <a:defRPr lang="en-US" sz="1400" b="0" kern="1200">
                  <a:solidFill>
                    <a:schemeClr val="tx1"/>
                  </a:solidFill>
                  <a:latin typeface="Arial Narrow" panose="020B0606020202030204" pitchFamily="34" charset="0"/>
                  <a:ea typeface="+mn-ea"/>
                  <a:cs typeface="+mn-cs"/>
                  <a:sym typeface="+mn-lt"/>
                </a:defRPr>
              </a:lvl4pPr>
              <a:lvl5pPr marL="1134665" marR="0" indent="-257175" algn="l" defTabSz="349450" rtl="0" eaLnBrk="1" fontAlgn="auto" latinLnBrk="0" hangingPunct="1">
                <a:lnSpc>
                  <a:spcPct val="100000"/>
                </a:lnSpc>
                <a:spcBef>
                  <a:spcPct val="20000"/>
                </a:spcBef>
                <a:spcAft>
                  <a:spcPts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 sz="1575" kern="1200">
                  <a:solidFill>
                    <a:schemeClr val="tx1"/>
                  </a:solidFill>
                  <a:latin typeface="Arial Narrow" pitchFamily="34" charset="0"/>
                  <a:ea typeface="+mn-ea"/>
                  <a:cs typeface="+mn-cs"/>
                </a:defRPr>
              </a:lvl5pPr>
              <a:lvl6pPr marL="1885950" indent="-171450" algn="l" defTabSz="685800" rtl="0" eaLnBrk="1" latinLnBrk="0" hangingPunct="1">
                <a:spcBef>
                  <a:spcPct val="20000"/>
                </a:spcBef>
                <a:buFont typeface="Arial Narrow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6pPr>
              <a:lvl7pPr marL="2228850" indent="-171450" algn="l" defTabSz="685800" rtl="0" eaLnBrk="1" latinLnBrk="0" hangingPunct="1">
                <a:spcBef>
                  <a:spcPct val="20000"/>
                </a:spcBef>
                <a:buFont typeface="Arial Narrow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7pPr>
              <a:lvl8pPr marL="2571750" indent="-171450" algn="l" defTabSz="685800" rtl="0" eaLnBrk="1" latinLnBrk="0" hangingPunct="1">
                <a:spcBef>
                  <a:spcPct val="20000"/>
                </a:spcBef>
                <a:buFont typeface="Arial Narrow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8pPr>
              <a:lvl9pPr marL="2914650" indent="-171450" algn="l" defTabSz="685800" rtl="0" eaLnBrk="1" latinLnBrk="0" hangingPunct="1">
                <a:spcBef>
                  <a:spcPct val="20000"/>
                </a:spcBef>
                <a:buFont typeface="Arial Narrow" pitchFamily="34" charset="0"/>
                <a:buChar char="•"/>
                <a:defRPr sz="1500" kern="1200">
                  <a:solidFill>
                    <a:schemeClr val="tx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465922" rtl="0" eaLnBrk="1" fontAlgn="base" latinLnBrk="0" hangingPunct="1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"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endParaRPr>
            </a:p>
          </p:txBody>
        </p:sp>
        <p:sp>
          <p:nvSpPr>
            <p:cNvPr id="30" name="ZoneTexte 60">
              <a:extLst>
                <a:ext uri="{FF2B5EF4-FFF2-40B4-BE49-F238E27FC236}">
                  <a16:creationId xmlns:a16="http://schemas.microsoft.com/office/drawing/2014/main" id="{411024A6-D52C-A910-7862-9B93B671CFF0}"/>
                </a:ext>
              </a:extLst>
            </p:cNvPr>
            <p:cNvSpPr txBox="1"/>
            <p:nvPr/>
          </p:nvSpPr>
          <p:spPr>
            <a:xfrm>
              <a:off x="7604655" y="5577363"/>
              <a:ext cx="948185" cy="37035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algn="ctr" defTabSz="465922" rtl="0" eaLnBrk="1" fontAlgn="base" latinLnBrk="0" hangingPunct="1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"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200 mg</a:t>
              </a:r>
            </a:p>
            <a:p>
              <a:pPr marL="0" marR="0" lvl="0" indent="0" algn="ctr" defTabSz="465922" rtl="0" eaLnBrk="1" fontAlgn="base" latinLnBrk="0" hangingPunct="1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"/>
                <a:buNone/>
                <a:tabLst/>
                <a:defRPr/>
              </a:pPr>
              <a:endParaRPr kumimoji="0" lang="en-US" sz="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  <a:p>
              <a:pPr marL="0" marR="0" lvl="0" indent="0" algn="ctr" defTabSz="465922" rtl="0" eaLnBrk="1" fontAlgn="base" latinLnBrk="0" hangingPunct="1">
                <a:lnSpc>
                  <a:spcPts val="640"/>
                </a:lnSpc>
                <a:spcBef>
                  <a:spcPts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</a:rPr>
                <a:t>1 construct</a:t>
              </a:r>
            </a:p>
          </p:txBody>
        </p:sp>
        <p:sp>
          <p:nvSpPr>
            <p:cNvPr id="31" name="ZoneTexte 65">
              <a:extLst>
                <a:ext uri="{FF2B5EF4-FFF2-40B4-BE49-F238E27FC236}">
                  <a16:creationId xmlns:a16="http://schemas.microsoft.com/office/drawing/2014/main" id="{DAA642C8-D047-6044-86B9-D23099C23BA7}"/>
                </a:ext>
              </a:extLst>
            </p:cNvPr>
            <p:cNvSpPr txBox="1"/>
            <p:nvPr/>
          </p:nvSpPr>
          <p:spPr>
            <a:xfrm>
              <a:off x="9027847" y="5624043"/>
              <a:ext cx="798102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algn="ctr" defTabSz="465922" rtl="0" eaLnBrk="1" fontAlgn="base" latinLnBrk="0" hangingPunct="1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"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200 mg</a:t>
              </a: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</p:txBody>
        </p:sp>
        <p:sp>
          <p:nvSpPr>
            <p:cNvPr id="32" name="ZoneTexte 66">
              <a:extLst>
                <a:ext uri="{FF2B5EF4-FFF2-40B4-BE49-F238E27FC236}">
                  <a16:creationId xmlns:a16="http://schemas.microsoft.com/office/drawing/2014/main" id="{A7B0A6FA-A7A6-2520-1544-CF6BF84FFD71}"/>
                </a:ext>
              </a:extLst>
            </p:cNvPr>
            <p:cNvSpPr txBox="1"/>
            <p:nvPr/>
          </p:nvSpPr>
          <p:spPr>
            <a:xfrm>
              <a:off x="10310994" y="5624043"/>
              <a:ext cx="954973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algn="l" defTabSz="465922" rtl="0" eaLnBrk="1" fontAlgn="base" latinLnBrk="0" hangingPunct="1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"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32 g/batch</a:t>
              </a: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</p:txBody>
        </p:sp>
        <p:sp>
          <p:nvSpPr>
            <p:cNvPr id="36" name="Isosceles Triangle 35">
              <a:extLst>
                <a:ext uri="{FF2B5EF4-FFF2-40B4-BE49-F238E27FC236}">
                  <a16:creationId xmlns:a16="http://schemas.microsoft.com/office/drawing/2014/main" id="{DF82F767-B1F2-6071-05CF-CE9E0E0EB53C}"/>
                </a:ext>
              </a:extLst>
            </p:cNvPr>
            <p:cNvSpPr/>
            <p:nvPr/>
          </p:nvSpPr>
          <p:spPr>
            <a:xfrm rot="5400000">
              <a:off x="9992979" y="5684191"/>
              <a:ext cx="181776" cy="156702"/>
            </a:xfrm>
            <a:prstGeom prst="triangle">
              <a:avLst/>
            </a:prstGeom>
            <a:solidFill>
              <a:schemeClr val="bg2">
                <a:lumMod val="95000"/>
              </a:schemeClr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 anchorCtr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endParaRPr>
            </a:p>
          </p:txBody>
        </p:sp>
        <p:sp>
          <p:nvSpPr>
            <p:cNvPr id="38" name="ZoneTexte 59">
              <a:extLst>
                <a:ext uri="{FF2B5EF4-FFF2-40B4-BE49-F238E27FC236}">
                  <a16:creationId xmlns:a16="http://schemas.microsoft.com/office/drawing/2014/main" id="{4AD1685C-8663-1F1A-8748-97AA1ABBDCBC}"/>
                </a:ext>
              </a:extLst>
            </p:cNvPr>
            <p:cNvSpPr txBox="1"/>
            <p:nvPr/>
          </p:nvSpPr>
          <p:spPr>
            <a:xfrm>
              <a:off x="4062662" y="5561149"/>
              <a:ext cx="912269" cy="38215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 lIns="91440" tIns="45720" rIns="91440" bIns="45720" anchor="t">
              <a:spAutoFit/>
            </a:bodyPr>
            <a:lstStyle/>
            <a:p>
              <a:pPr marL="0" marR="0" lvl="0" indent="0" algn="ctr" defTabSz="465922" rtl="0" eaLnBrk="1" fontAlgn="base" latinLnBrk="0" hangingPunct="1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"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1mg </a:t>
              </a:r>
            </a:p>
            <a:p>
              <a:pPr marL="0" marR="0" lvl="0" indent="0" algn="ctr" defTabSz="465922" rtl="0" eaLnBrk="1" fontAlgn="base" latinLnBrk="0" hangingPunct="1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"/>
                <a:buNone/>
                <a:tabLst/>
                <a:defRPr/>
              </a:pPr>
              <a:endParaRPr kumimoji="0" lang="en-US" sz="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  <a:p>
              <a:pPr marL="0" marR="0" lvl="0" indent="0" algn="ctr" defTabSz="465922" rtl="0" eaLnBrk="1" fontAlgn="base" latinLnBrk="0" hangingPunct="1">
                <a:lnSpc>
                  <a:spcPts val="660"/>
                </a:lnSpc>
                <a:spcBef>
                  <a:spcPts val="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"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</a:rPr>
                <a:t> 96 </a:t>
              </a: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 Light"/>
                  <a:ea typeface="+mn-lt"/>
                  <a:cs typeface="Arial Nova Light"/>
                </a:rPr>
                <a:t>≠</a:t>
              </a: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</a:rPr>
                <a:t> constructs</a:t>
              </a:r>
              <a:endParaRPr kumimoji="0" lang="en-US" sz="5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39" name="Isosceles Triangle 38">
              <a:extLst>
                <a:ext uri="{FF2B5EF4-FFF2-40B4-BE49-F238E27FC236}">
                  <a16:creationId xmlns:a16="http://schemas.microsoft.com/office/drawing/2014/main" id="{E6D34973-06E9-8E4A-F12F-BB430EA5157D}"/>
                </a:ext>
              </a:extLst>
            </p:cNvPr>
            <p:cNvSpPr/>
            <p:nvPr/>
          </p:nvSpPr>
          <p:spPr>
            <a:xfrm rot="5400000">
              <a:off x="6198905" y="5684191"/>
              <a:ext cx="181776" cy="156702"/>
            </a:xfrm>
            <a:prstGeom prst="triangle">
              <a:avLst/>
            </a:prstGeom>
            <a:solidFill>
              <a:schemeClr val="bg2">
                <a:lumMod val="95000"/>
              </a:schemeClr>
            </a:solidFill>
            <a:ln w="12700">
              <a:noFill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none" lIns="0" tIns="0" rIns="0" bIns="0" rtlCol="0" anchor="ctr" anchorCtr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endParaRPr>
            </a:p>
          </p:txBody>
        </p:sp>
        <p:sp>
          <p:nvSpPr>
            <p:cNvPr id="41" name="ZoneTexte 134">
              <a:extLst>
                <a:ext uri="{FF2B5EF4-FFF2-40B4-BE49-F238E27FC236}">
                  <a16:creationId xmlns:a16="http://schemas.microsoft.com/office/drawing/2014/main" id="{ADBD7465-56A6-C165-8186-F263AD0EA7F5}"/>
                </a:ext>
              </a:extLst>
            </p:cNvPr>
            <p:cNvSpPr txBox="1"/>
            <p:nvPr/>
          </p:nvSpPr>
          <p:spPr>
            <a:xfrm>
              <a:off x="514870" y="5152661"/>
              <a:ext cx="832081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l" defTabSz="465922" rtl="0" eaLnBrk="1" fontAlgn="base" latinLnBrk="0" hangingPunct="1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"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4976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mRNA</a:t>
              </a: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</p:txBody>
        </p:sp>
        <p:sp>
          <p:nvSpPr>
            <p:cNvPr id="42" name="ZoneTexte 134">
              <a:extLst>
                <a:ext uri="{FF2B5EF4-FFF2-40B4-BE49-F238E27FC236}">
                  <a16:creationId xmlns:a16="http://schemas.microsoft.com/office/drawing/2014/main" id="{D3B6EAC0-0081-A16D-7DC4-1DC68F8E8488}"/>
                </a:ext>
              </a:extLst>
            </p:cNvPr>
            <p:cNvSpPr txBox="1"/>
            <p:nvPr/>
          </p:nvSpPr>
          <p:spPr>
            <a:xfrm>
              <a:off x="514870" y="5617885"/>
              <a:ext cx="832081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l" defTabSz="465922" rtl="0" eaLnBrk="1" fontAlgn="base" latinLnBrk="0" hangingPunct="1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"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298FC2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saRNA</a:t>
              </a: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298FC2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</p:txBody>
        </p:sp>
        <p:sp>
          <p:nvSpPr>
            <p:cNvPr id="43" name="ZoneTexte 134">
              <a:extLst>
                <a:ext uri="{FF2B5EF4-FFF2-40B4-BE49-F238E27FC236}">
                  <a16:creationId xmlns:a16="http://schemas.microsoft.com/office/drawing/2014/main" id="{03B6BCAA-CE6E-DDA0-A6D5-B5B8000A7077}"/>
                </a:ext>
              </a:extLst>
            </p:cNvPr>
            <p:cNvSpPr txBox="1"/>
            <p:nvPr/>
          </p:nvSpPr>
          <p:spPr>
            <a:xfrm>
              <a:off x="514870" y="6084930"/>
              <a:ext cx="832081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l" defTabSz="465922" rtl="0" eaLnBrk="1" fontAlgn="base" latinLnBrk="0" hangingPunct="1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"/>
                <a:buNone/>
                <a:tabLst/>
                <a:defRPr/>
              </a:pPr>
              <a:r>
                <a:rPr kumimoji="0" lang="fr-BE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T</a:t>
              </a: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>
                      <a:lumMod val="50000"/>
                      <a:lumOff val="50000"/>
                    </a:srgbClr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IME</a:t>
              </a: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</p:txBody>
        </p:sp>
        <p:sp>
          <p:nvSpPr>
            <p:cNvPr id="103" name="Rectangle 102">
              <a:extLst>
                <a:ext uri="{FF2B5EF4-FFF2-40B4-BE49-F238E27FC236}">
                  <a16:creationId xmlns:a16="http://schemas.microsoft.com/office/drawing/2014/main" id="{08B8F21A-B01A-5263-8134-61A0ABACC728}"/>
                </a:ext>
              </a:extLst>
            </p:cNvPr>
            <p:cNvSpPr/>
            <p:nvPr/>
          </p:nvSpPr>
          <p:spPr>
            <a:xfrm>
              <a:off x="8717551" y="6083779"/>
              <a:ext cx="304158" cy="286345"/>
            </a:xfrm>
            <a:prstGeom prst="rect">
              <a:avLst/>
            </a:prstGeom>
            <a:solidFill>
              <a:schemeClr val="bg2">
                <a:alpha val="47856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t" anchorCtr="0"/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53" name="ZoneTexte 14">
              <a:extLst>
                <a:ext uri="{FF2B5EF4-FFF2-40B4-BE49-F238E27FC236}">
                  <a16:creationId xmlns:a16="http://schemas.microsoft.com/office/drawing/2014/main" id="{A8C927FA-1BA4-13BB-0AE1-9FA468E5F2E7}"/>
                </a:ext>
              </a:extLst>
            </p:cNvPr>
            <p:cNvSpPr txBox="1"/>
            <p:nvPr/>
          </p:nvSpPr>
          <p:spPr>
            <a:xfrm>
              <a:off x="5963953" y="6083779"/>
              <a:ext cx="705604" cy="276999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465922" rtl="0" eaLnBrk="1" fontAlgn="base" latinLnBrk="0" hangingPunct="1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"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3h</a:t>
              </a: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</p:txBody>
        </p:sp>
        <p:sp>
          <p:nvSpPr>
            <p:cNvPr id="54" name="ZoneTexte 14">
              <a:extLst>
                <a:ext uri="{FF2B5EF4-FFF2-40B4-BE49-F238E27FC236}">
                  <a16:creationId xmlns:a16="http://schemas.microsoft.com/office/drawing/2014/main" id="{E02626E5-D4A4-4857-B2E8-0B1E81324C24}"/>
                </a:ext>
              </a:extLst>
            </p:cNvPr>
            <p:cNvSpPr txBox="1"/>
            <p:nvPr/>
          </p:nvSpPr>
          <p:spPr>
            <a:xfrm>
              <a:off x="9900002" y="6083779"/>
              <a:ext cx="705604" cy="25391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465922" rtl="0" eaLnBrk="1" fontAlgn="base" latinLnBrk="0" hangingPunct="1">
                <a:lnSpc>
                  <a:spcPct val="100000"/>
                </a:lnSpc>
                <a:spcBef>
                  <a:spcPts val="20"/>
                </a:spcBef>
                <a:spcAft>
                  <a:spcPct val="0"/>
                </a:spcAft>
                <a:buClr>
                  <a:srgbClr val="000000"/>
                </a:buClr>
                <a:buSzTx/>
                <a:buFont typeface=""/>
                <a:buNone/>
                <a:tabLst/>
                <a:defRPr/>
              </a:pPr>
              <a:r>
                <a:rPr kumimoji="0" lang="fr-BE" sz="105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1 Day</a:t>
              </a: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</p:txBody>
        </p:sp>
        <p:sp>
          <p:nvSpPr>
            <p:cNvPr id="56" name="Rectangle 55">
              <a:extLst>
                <a:ext uri="{FF2B5EF4-FFF2-40B4-BE49-F238E27FC236}">
                  <a16:creationId xmlns:a16="http://schemas.microsoft.com/office/drawing/2014/main" id="{ED32B858-7EA1-231B-99CF-03D8FC2D4527}"/>
                </a:ext>
              </a:extLst>
            </p:cNvPr>
            <p:cNvSpPr/>
            <p:nvPr/>
          </p:nvSpPr>
          <p:spPr>
            <a:xfrm>
              <a:off x="2242103" y="5108050"/>
              <a:ext cx="197988" cy="365760"/>
            </a:xfrm>
            <a:prstGeom prst="rect">
              <a:avLst/>
            </a:prstGeom>
            <a:solidFill>
              <a:schemeClr val="bg2">
                <a:alpha val="47856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t" anchorCtr="0"/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11" name="TextBox 10">
              <a:extLst>
                <a:ext uri="{FF2B5EF4-FFF2-40B4-BE49-F238E27FC236}">
                  <a16:creationId xmlns:a16="http://schemas.microsoft.com/office/drawing/2014/main" id="{CFADD2B2-BB5F-B6E1-E52C-10C7D60B7BE7}"/>
                </a:ext>
              </a:extLst>
            </p:cNvPr>
            <p:cNvSpPr txBox="1"/>
            <p:nvPr/>
          </p:nvSpPr>
          <p:spPr>
            <a:xfrm>
              <a:off x="9087030" y="4722553"/>
              <a:ext cx="2569006" cy="405089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ts val="268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2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Annual throughput at maxi capacity</a:t>
              </a:r>
            </a:p>
          </p:txBody>
        </p:sp>
        <p:sp>
          <p:nvSpPr>
            <p:cNvPr id="7" name="Textframe 1098.94378210.8271">
              <a:extLst>
                <a:ext uri="{FF2B5EF4-FFF2-40B4-BE49-F238E27FC236}">
                  <a16:creationId xmlns:a16="http://schemas.microsoft.com/office/drawing/2014/main" id="{7202F42C-A89A-F9AA-4CB8-7AE00E4FD36E}"/>
                </a:ext>
              </a:extLst>
            </p:cNvPr>
            <p:cNvSpPr txBox="1"/>
            <p:nvPr/>
          </p:nvSpPr>
          <p:spPr>
            <a:xfrm>
              <a:off x="2551765" y="1903121"/>
              <a:ext cx="1962484" cy="334794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l" defTabSz="465922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"/>
                <a:buNone/>
                <a:tabLst/>
                <a:defRPr/>
              </a:pPr>
              <a:r>
                <a:rPr kumimoji="0" lang="fr-BE" sz="1800" b="1" i="0" u="none" strike="noStrike" kern="1200" cap="none" spc="0" normalizeH="0" baseline="0" noProof="0">
                  <a:ln>
                    <a:noFill/>
                  </a:ln>
                  <a:solidFill>
                    <a:srgbClr val="EA76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N</a:t>
              </a:r>
              <a:r>
                <a:rPr kumimoji="0" lang="fr-BE" sz="18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tensify</a:t>
              </a:r>
              <a:r>
                <a:rPr kumimoji="0" lang="fr-BE" sz="1400" b="1" i="0" u="none" strike="noStrike" kern="1200" cap="none" spc="0" normalizeH="0" baseline="5000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®</a:t>
              </a:r>
              <a:r>
                <a:rPr kumimoji="0" lang="fr-BE" sz="1800" b="1" i="0" u="none" strike="noStrike" kern="1200" cap="none" spc="0" normalizeH="0" baseline="0" noProof="0">
                  <a:ln>
                    <a:noFill/>
                  </a:ln>
                  <a:solidFill>
                    <a:srgbClr val="EA76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 R&amp;D Kit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</p:txBody>
        </p:sp>
        <p:pic>
          <p:nvPicPr>
            <p:cNvPr id="13" name="Picture 2" descr="A white box with bottles inside&#10;&#10;Description automatically generated">
              <a:extLst>
                <a:ext uri="{FF2B5EF4-FFF2-40B4-BE49-F238E27FC236}">
                  <a16:creationId xmlns:a16="http://schemas.microsoft.com/office/drawing/2014/main" id="{DD11F75E-BBF0-90A7-F1A4-6C832B584524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8">
              <a:extLst>
                <a:ext uri="{BEBA8EAE-BF5A-486C-A8C5-ECC9F3942E4B}">
                  <a14:imgProps xmlns:a14="http://schemas.microsoft.com/office/drawing/2010/main">
                    <a14:imgLayer r:embed="rId9">
                      <a14:imgEffect>
                        <a14:backgroundRemoval t="3865" b="96618" l="3518" r="93970">
                          <a14:foregroundMark x1="11558" y1="45411" x2="24623" y2="86957"/>
                          <a14:foregroundMark x1="24623" y1="86957" x2="71859" y2="62319"/>
                          <a14:foregroundMark x1="71859" y1="62319" x2="77387" y2="15459"/>
                          <a14:foregroundMark x1="77387" y1="15459" x2="89447" y2="18841"/>
                          <a14:foregroundMark x1="74372" y1="3865" x2="74372" y2="3865"/>
                          <a14:foregroundMark x1="93970" y1="20290" x2="93970" y2="20290"/>
                          <a14:foregroundMark x1="33668" y1="93720" x2="33668" y2="93720"/>
                          <a14:foregroundMark x1="8040" y1="44928" x2="8040" y2="44928"/>
                          <a14:foregroundMark x1="4020" y1="41063" x2="4020" y2="41063"/>
                          <a14:foregroundMark x1="34171" y1="96618" x2="34171" y2="96618"/>
                        </a14:backgroundRemoval>
                      </a14:imgEffect>
                      <a14:imgEffect>
                        <a14:sharpenSoften amount="25000"/>
                      </a14:imgEffect>
                      <a14:imgEffect>
                        <a14:saturation sat="33000"/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2627190" y="2595020"/>
              <a:ext cx="1153512" cy="11998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4" name="Image 6" descr="Une image contenant boîte, texte, contrôle, distant&#10;&#10;Le contenu généré par l’IA peut être incorrect.">
              <a:extLst>
                <a:ext uri="{FF2B5EF4-FFF2-40B4-BE49-F238E27FC236}">
                  <a16:creationId xmlns:a16="http://schemas.microsoft.com/office/drawing/2014/main" id="{E4BF41E7-F6E6-59C7-05C8-6637BB3A29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0"/>
            <a:stretch>
              <a:fillRect/>
            </a:stretch>
          </p:blipFill>
          <p:spPr>
            <a:xfrm>
              <a:off x="509591" y="2394428"/>
              <a:ext cx="1714758" cy="1714756"/>
            </a:xfrm>
            <a:prstGeom prst="rect">
              <a:avLst/>
            </a:prstGeom>
          </p:spPr>
        </p:pic>
        <p:sp>
          <p:nvSpPr>
            <p:cNvPr id="12" name="Flèche vers la droite 105">
              <a:extLst>
                <a:ext uri="{FF2B5EF4-FFF2-40B4-BE49-F238E27FC236}">
                  <a16:creationId xmlns:a16="http://schemas.microsoft.com/office/drawing/2014/main" id="{29E323A6-DD5F-24FC-4625-F41CF59503CF}"/>
                </a:ext>
              </a:extLst>
            </p:cNvPr>
            <p:cNvSpPr/>
            <p:nvPr/>
          </p:nvSpPr>
          <p:spPr>
            <a:xfrm>
              <a:off x="2213995" y="3195795"/>
              <a:ext cx="304158" cy="298533"/>
            </a:xfrm>
            <a:prstGeom prst="rightArrow">
              <a:avLst/>
            </a:prstGeom>
            <a:solidFill>
              <a:srgbClr val="003D6A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t" anchorCtr="0"/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149" name="Rectangle: Rounded Corners 37">
              <a:extLst>
                <a:ext uri="{FF2B5EF4-FFF2-40B4-BE49-F238E27FC236}">
                  <a16:creationId xmlns:a16="http://schemas.microsoft.com/office/drawing/2014/main" id="{5E1C5385-4A5D-5BE5-5A13-1737BD0B69CE}"/>
                </a:ext>
              </a:extLst>
            </p:cNvPr>
            <p:cNvSpPr>
              <a:spLocks/>
            </p:cNvSpPr>
            <p:nvPr/>
          </p:nvSpPr>
          <p:spPr>
            <a:xfrm>
              <a:off x="4104001" y="3763225"/>
              <a:ext cx="4417218" cy="956846"/>
            </a:xfrm>
            <a:prstGeom prst="roundRect">
              <a:avLst>
                <a:gd name="adj" fmla="val 9076"/>
              </a:avLst>
            </a:prstGeom>
            <a:solidFill>
              <a:schemeClr val="bg2"/>
            </a:solidFill>
            <a:ln w="6350">
              <a:noFill/>
            </a:ln>
            <a:effectLst>
              <a:outerShdw blurRad="76200" sx="101000" sy="101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72000" rIns="72000" bIns="72000" rtlCol="0" anchor="ctr" anchorCtr="1"/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22" name="Rectangle : avec coins arrondis en haut 45">
              <a:extLst>
                <a:ext uri="{FF2B5EF4-FFF2-40B4-BE49-F238E27FC236}">
                  <a16:creationId xmlns:a16="http://schemas.microsoft.com/office/drawing/2014/main" id="{9CAE9AB5-B443-740B-23B9-8ABAD178483E}"/>
                </a:ext>
              </a:extLst>
            </p:cNvPr>
            <p:cNvSpPr/>
            <p:nvPr/>
          </p:nvSpPr>
          <p:spPr>
            <a:xfrm rot="16200000">
              <a:off x="4516215" y="3346671"/>
              <a:ext cx="956846" cy="1789954"/>
            </a:xfrm>
            <a:prstGeom prst="round2SameRect">
              <a:avLst>
                <a:gd name="adj1" fmla="val 9282"/>
                <a:gd name="adj2" fmla="val 0"/>
              </a:avLst>
            </a:prstGeom>
            <a:gradFill>
              <a:gsLst>
                <a:gs pos="0">
                  <a:schemeClr val="tx2"/>
                </a:gs>
                <a:gs pos="98000">
                  <a:schemeClr val="tx2">
                    <a:lumMod val="60000"/>
                    <a:lumOff val="40000"/>
                  </a:schemeClr>
                </a:gs>
              </a:gsLst>
              <a:lin ang="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t" anchorCtr="0"/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142" name="Rectangle: Rounded Corners 37">
              <a:extLst>
                <a:ext uri="{FF2B5EF4-FFF2-40B4-BE49-F238E27FC236}">
                  <a16:creationId xmlns:a16="http://schemas.microsoft.com/office/drawing/2014/main" id="{5D907A91-04AA-D7F4-E850-BEFCFBCB9EF1}"/>
                </a:ext>
              </a:extLst>
            </p:cNvPr>
            <p:cNvSpPr>
              <a:spLocks/>
            </p:cNvSpPr>
            <p:nvPr/>
          </p:nvSpPr>
          <p:spPr>
            <a:xfrm>
              <a:off x="4112385" y="2547429"/>
              <a:ext cx="4408740" cy="960120"/>
            </a:xfrm>
            <a:prstGeom prst="roundRect">
              <a:avLst>
                <a:gd name="adj" fmla="val 9076"/>
              </a:avLst>
            </a:prstGeom>
            <a:solidFill>
              <a:schemeClr val="bg2"/>
            </a:solidFill>
            <a:ln w="6350">
              <a:noFill/>
            </a:ln>
            <a:effectLst>
              <a:outerShdw blurRad="76200" sx="101000" sy="101000" algn="ctr" rotWithShape="0">
                <a:prstClr val="black">
                  <a:alpha val="2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72000" tIns="72000" rIns="72000" bIns="72000" rtlCol="0" anchor="ctr" anchorCtr="1"/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143" name="Rectangle : avec coins arrondis en haut 45">
              <a:extLst>
                <a:ext uri="{FF2B5EF4-FFF2-40B4-BE49-F238E27FC236}">
                  <a16:creationId xmlns:a16="http://schemas.microsoft.com/office/drawing/2014/main" id="{5498B94A-2E35-FE5D-DD31-FEE8AD8CBAE2}"/>
                </a:ext>
              </a:extLst>
            </p:cNvPr>
            <p:cNvSpPr/>
            <p:nvPr/>
          </p:nvSpPr>
          <p:spPr>
            <a:xfrm rot="16200000">
              <a:off x="4178984" y="2472446"/>
              <a:ext cx="956845" cy="1106808"/>
            </a:xfrm>
            <a:prstGeom prst="round2SameRect">
              <a:avLst>
                <a:gd name="adj1" fmla="val 9876"/>
                <a:gd name="adj2" fmla="val 0"/>
              </a:avLst>
            </a:prstGeom>
            <a:gradFill>
              <a:gsLst>
                <a:gs pos="0">
                  <a:srgbClr val="EA7601"/>
                </a:gs>
                <a:gs pos="98000">
                  <a:srgbClr val="EE9C58"/>
                </a:gs>
              </a:gsLst>
              <a:lin ang="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t" anchorCtr="0"/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144" name="ZoneTexte 104">
              <a:extLst>
                <a:ext uri="{FF2B5EF4-FFF2-40B4-BE49-F238E27FC236}">
                  <a16:creationId xmlns:a16="http://schemas.microsoft.com/office/drawing/2014/main" id="{E8419F0A-CFFB-DB85-E45C-21B2AC282ECE}"/>
                </a:ext>
              </a:extLst>
            </p:cNvPr>
            <p:cNvSpPr txBox="1"/>
            <p:nvPr/>
          </p:nvSpPr>
          <p:spPr>
            <a:xfrm>
              <a:off x="6461832" y="2566040"/>
              <a:ext cx="2059293" cy="849015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EA76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Best partner for automated experiments</a:t>
              </a:r>
            </a:p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</a:rPr>
                <a:t>24 constructs at 4mg</a:t>
              </a:r>
            </a:p>
            <a:p>
              <a:pPr marL="0" marR="0" lvl="0" indent="0" algn="l" defTabSz="914400" rtl="0" eaLnBrk="1" fontAlgn="base" latinLnBrk="0" hangingPunct="1">
                <a:lnSpc>
                  <a:spcPct val="12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</a:rPr>
                <a:t>Pooled to 100mg total</a:t>
              </a:r>
            </a:p>
          </p:txBody>
        </p:sp>
        <p:pic>
          <p:nvPicPr>
            <p:cNvPr id="145" name="Image 28" descr="Une image contenant capture d’écran&#10;&#10;Description générée automatiquement">
              <a:extLst>
                <a:ext uri="{FF2B5EF4-FFF2-40B4-BE49-F238E27FC236}">
                  <a16:creationId xmlns:a16="http://schemas.microsoft.com/office/drawing/2014/main" id="{404430F9-75A2-094C-755C-AAB483C5DBAF}"/>
                </a:ext>
              </a:extLst>
            </p:cNvPr>
            <p:cNvPicPr>
              <a:picLocks noChangeAspect="1"/>
            </p:cNvPicPr>
            <p:nvPr/>
          </p:nvPicPr>
          <p:blipFill rotWithShape="1">
            <a:blip r:embed="rId11"/>
            <a:srcRect l="26424" r="26756" b="12564"/>
            <a:stretch/>
          </p:blipFill>
          <p:spPr>
            <a:xfrm>
              <a:off x="5052152" y="2223486"/>
              <a:ext cx="1354248" cy="1423206"/>
            </a:xfrm>
            <a:prstGeom prst="rect">
              <a:avLst/>
            </a:prstGeom>
          </p:spPr>
        </p:pic>
        <p:sp>
          <p:nvSpPr>
            <p:cNvPr id="147" name="Textframe 1098.94378210.8271">
              <a:extLst>
                <a:ext uri="{FF2B5EF4-FFF2-40B4-BE49-F238E27FC236}">
                  <a16:creationId xmlns:a16="http://schemas.microsoft.com/office/drawing/2014/main" id="{06DB4077-DB89-0F03-C118-A022744F0DAE}"/>
                </a:ext>
              </a:extLst>
            </p:cNvPr>
            <p:cNvSpPr txBox="1"/>
            <p:nvPr/>
          </p:nvSpPr>
          <p:spPr>
            <a:xfrm>
              <a:off x="4178666" y="2810407"/>
              <a:ext cx="868291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 anchor="ctr">
              <a:spAutoFit/>
            </a:bodyPr>
            <a:lstStyle/>
            <a:p>
              <a:pPr marL="0" marR="0" lvl="0" indent="0" algn="l" defTabSz="465922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"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Ntensify</a:t>
              </a:r>
              <a:r>
                <a:rPr kumimoji="0" lang="en-US" sz="1100" b="1" i="0" u="none" strike="noStrike" kern="1200" cap="none" spc="0" normalizeH="0" baseline="5000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®</a:t>
              </a:r>
              <a:r>
                <a:rPr kumimoji="0" lang="en-US" sz="1400" b="1" i="0" u="none" strike="noStrike" kern="1200" cap="none" spc="0" normalizeH="0" baseline="3000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 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mini</a:t>
              </a:r>
            </a:p>
          </p:txBody>
        </p:sp>
        <p:sp>
          <p:nvSpPr>
            <p:cNvPr id="151" name="ZoneTexte 104">
              <a:extLst>
                <a:ext uri="{FF2B5EF4-FFF2-40B4-BE49-F238E27FC236}">
                  <a16:creationId xmlns:a16="http://schemas.microsoft.com/office/drawing/2014/main" id="{BFB2F943-CC42-3C7B-E852-09AE0C6E50A9}"/>
                </a:ext>
              </a:extLst>
            </p:cNvPr>
            <p:cNvSpPr txBox="1"/>
            <p:nvPr/>
          </p:nvSpPr>
          <p:spPr>
            <a:xfrm>
              <a:off x="6461831" y="3763228"/>
              <a:ext cx="2081178" cy="969496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0">
                  <a:ln>
                    <a:noFill/>
                  </a:ln>
                  <a:solidFill>
                    <a:srgbClr val="EA76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Best partner for process development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</a:rPr>
                <a:t>96 constructs at 500µg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</a:rPr>
                <a:t>Same 20mL bioreactor as midi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</a:rPr>
                <a:t>Manual execution</a:t>
              </a:r>
            </a:p>
          </p:txBody>
        </p:sp>
        <p:sp>
          <p:nvSpPr>
            <p:cNvPr id="154" name="Textframe 1098.94378210.8271">
              <a:extLst>
                <a:ext uri="{FF2B5EF4-FFF2-40B4-BE49-F238E27FC236}">
                  <a16:creationId xmlns:a16="http://schemas.microsoft.com/office/drawing/2014/main" id="{E2AB187A-B750-3679-43AF-64019EA3371A}"/>
                </a:ext>
              </a:extLst>
            </p:cNvPr>
            <p:cNvSpPr txBox="1"/>
            <p:nvPr/>
          </p:nvSpPr>
          <p:spPr>
            <a:xfrm>
              <a:off x="4151458" y="4026204"/>
              <a:ext cx="1189240" cy="430887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 anchor="ctr">
              <a:spAutoFit/>
            </a:bodyPr>
            <a:lstStyle/>
            <a:p>
              <a:pPr marL="0" marR="0" lvl="0" indent="0" algn="l" defTabSz="465922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"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Ntensify</a:t>
              </a:r>
              <a:r>
                <a:rPr kumimoji="0" lang="en-US" sz="1100" b="1" i="0" u="none" strike="noStrike" kern="1200" cap="none" spc="0" normalizeH="0" baseline="5000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®</a:t>
              </a:r>
              <a:r>
                <a:rPr kumimoji="0" lang="en-US" sz="1400" b="1" i="0" u="none" strike="noStrike" kern="1200" cap="none" spc="0" normalizeH="0" baseline="3000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 </a:t>
              </a: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micro</a:t>
              </a:r>
            </a:p>
          </p:txBody>
        </p:sp>
        <p:sp>
          <p:nvSpPr>
            <p:cNvPr id="19" name="Textframe 1098.94378210.8271">
              <a:extLst>
                <a:ext uri="{FF2B5EF4-FFF2-40B4-BE49-F238E27FC236}">
                  <a16:creationId xmlns:a16="http://schemas.microsoft.com/office/drawing/2014/main" id="{91FC1926-2E1D-0078-A266-788F795C2BB2}"/>
                </a:ext>
              </a:extLst>
            </p:cNvPr>
            <p:cNvSpPr txBox="1"/>
            <p:nvPr/>
          </p:nvSpPr>
          <p:spPr>
            <a:xfrm>
              <a:off x="4178666" y="2546526"/>
              <a:ext cx="856201" cy="205916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l" defTabSz="465922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"/>
                <a:buNone/>
                <a:tabLst/>
                <a:defRPr/>
              </a:pPr>
              <a:r>
                <a:rPr kumimoji="0" lang="fr-BE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made for</a:t>
              </a: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</p:txBody>
        </p:sp>
        <p:sp>
          <p:nvSpPr>
            <p:cNvPr id="136" name="Flèche vers la droite 105">
              <a:extLst>
                <a:ext uri="{FF2B5EF4-FFF2-40B4-BE49-F238E27FC236}">
                  <a16:creationId xmlns:a16="http://schemas.microsoft.com/office/drawing/2014/main" id="{C1BA2F9D-19BA-6F2A-BC4A-BFFDA20B4D71}"/>
                </a:ext>
              </a:extLst>
            </p:cNvPr>
            <p:cNvSpPr/>
            <p:nvPr/>
          </p:nvSpPr>
          <p:spPr>
            <a:xfrm>
              <a:off x="8744688" y="3660588"/>
              <a:ext cx="236588" cy="298533"/>
            </a:xfrm>
            <a:prstGeom prst="rightArrow">
              <a:avLst>
                <a:gd name="adj1" fmla="val 50000"/>
                <a:gd name="adj2" fmla="val 59058"/>
              </a:avLst>
            </a:prstGeom>
            <a:solidFill>
              <a:srgbClr val="003D6A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t" anchorCtr="0"/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27" name="Rectangle 26">
              <a:extLst>
                <a:ext uri="{FF2B5EF4-FFF2-40B4-BE49-F238E27FC236}">
                  <a16:creationId xmlns:a16="http://schemas.microsoft.com/office/drawing/2014/main" id="{FC58E185-A78B-0938-25C0-AFDDB1ED303C}"/>
                </a:ext>
              </a:extLst>
            </p:cNvPr>
            <p:cNvSpPr/>
            <p:nvPr/>
          </p:nvSpPr>
          <p:spPr>
            <a:xfrm>
              <a:off x="8717551" y="5577362"/>
              <a:ext cx="304158" cy="365761"/>
            </a:xfrm>
            <a:prstGeom prst="rect">
              <a:avLst/>
            </a:prstGeom>
            <a:solidFill>
              <a:schemeClr val="bg2">
                <a:alpha val="47856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t" anchorCtr="0"/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162B0F13-A6B9-BADC-F963-5ED6A9028B13}"/>
                </a:ext>
              </a:extLst>
            </p:cNvPr>
            <p:cNvSpPr/>
            <p:nvPr/>
          </p:nvSpPr>
          <p:spPr>
            <a:xfrm>
              <a:off x="8717551" y="5108445"/>
              <a:ext cx="304158" cy="365761"/>
            </a:xfrm>
            <a:prstGeom prst="rect">
              <a:avLst/>
            </a:prstGeom>
            <a:solidFill>
              <a:schemeClr val="bg2">
                <a:alpha val="47856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t" anchorCtr="0"/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35" name="Textframe 1098.94378210.8271">
              <a:extLst>
                <a:ext uri="{FF2B5EF4-FFF2-40B4-BE49-F238E27FC236}">
                  <a16:creationId xmlns:a16="http://schemas.microsoft.com/office/drawing/2014/main" id="{BCA88C43-D529-3C22-C35E-55C41D97C446}"/>
                </a:ext>
              </a:extLst>
            </p:cNvPr>
            <p:cNvSpPr txBox="1"/>
            <p:nvPr/>
          </p:nvSpPr>
          <p:spPr>
            <a:xfrm>
              <a:off x="4153951" y="3773150"/>
              <a:ext cx="856201" cy="202654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 anchor="ctr">
              <a:noAutofit/>
            </a:bodyPr>
            <a:lstStyle/>
            <a:p>
              <a:pPr marL="0" marR="0" lvl="0" indent="0" algn="l" defTabSz="465922" rtl="0" eaLnBrk="1" fontAlgn="base" latinLnBrk="0" hangingPunct="1">
                <a:lnSpc>
                  <a:spcPct val="100000"/>
                </a:lnSpc>
                <a:spcBef>
                  <a:spcPts val="0"/>
                </a:spcBef>
                <a:spcAft>
                  <a:spcPct val="0"/>
                </a:spcAft>
                <a:buClr>
                  <a:srgbClr val="000000"/>
                </a:buClr>
                <a:buSzPct val="100000"/>
                <a:buFont typeface=""/>
                <a:buNone/>
                <a:tabLst/>
                <a:defRPr/>
              </a:pPr>
              <a:r>
                <a:rPr kumimoji="0" lang="fr-BE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made for</a:t>
              </a:r>
              <a:endPara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</p:txBody>
        </p:sp>
        <p:pic>
          <p:nvPicPr>
            <p:cNvPr id="6" name="Picture 2" descr="A white machine with a screen and a monitor&#10;&#10;AI-generated content may be incorrect.">
              <a:extLst>
                <a:ext uri="{FF2B5EF4-FFF2-40B4-BE49-F238E27FC236}">
                  <a16:creationId xmlns:a16="http://schemas.microsoft.com/office/drawing/2014/main" id="{4ADFBA30-45C6-E082-2E92-EE60978CC892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1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5044756" y="3750015"/>
              <a:ext cx="1343149" cy="98904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sp>
        <p:nvSpPr>
          <p:cNvPr id="15" name="ZoneTexte 134">
            <a:extLst>
              <a:ext uri="{FF2B5EF4-FFF2-40B4-BE49-F238E27FC236}">
                <a16:creationId xmlns:a16="http://schemas.microsoft.com/office/drawing/2014/main" id="{42916464-786B-1496-BC6E-97DA4F2A491B}"/>
              </a:ext>
            </a:extLst>
          </p:cNvPr>
          <p:cNvSpPr txBox="1"/>
          <p:nvPr/>
        </p:nvSpPr>
        <p:spPr>
          <a:xfrm>
            <a:off x="1214845" y="5615586"/>
            <a:ext cx="1000904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465922" rtl="0" eaLnBrk="1" fontAlgn="base" latinLnBrk="0" hangingPunct="1">
              <a:lnSpc>
                <a:spcPct val="100000"/>
              </a:lnSpc>
              <a:spcBef>
                <a:spcPts val="20"/>
              </a:spcBef>
              <a:spcAft>
                <a:spcPct val="0"/>
              </a:spcAft>
              <a:buClr>
                <a:srgbClr val="000000"/>
              </a:buClr>
              <a:buSzTx/>
              <a:buFont typeface=""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Up to 6 mg</a:t>
            </a:r>
            <a:endParaRPr kumimoji="0" lang="en-US" sz="105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2542017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6E063A-52CF-D323-FE74-E2C42881AA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: Top Corners Rounded 2">
            <a:extLst>
              <a:ext uri="{FF2B5EF4-FFF2-40B4-BE49-F238E27FC236}">
                <a16:creationId xmlns:a16="http://schemas.microsoft.com/office/drawing/2014/main" id="{86E8B1A6-B8BB-02DD-FC79-8FA6A2D1AAD4}"/>
              </a:ext>
            </a:extLst>
          </p:cNvPr>
          <p:cNvSpPr/>
          <p:nvPr/>
        </p:nvSpPr>
        <p:spPr>
          <a:xfrm>
            <a:off x="431800" y="3809134"/>
            <a:ext cx="10233703" cy="228921"/>
          </a:xfrm>
          <a:prstGeom prst="round2SameRect">
            <a:avLst/>
          </a:prstGeom>
          <a:solidFill>
            <a:schemeClr val="accent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5" name="Rectangle: Top Corners Rounded 4">
            <a:extLst>
              <a:ext uri="{FF2B5EF4-FFF2-40B4-BE49-F238E27FC236}">
                <a16:creationId xmlns:a16="http://schemas.microsoft.com/office/drawing/2014/main" id="{3CF7C3B5-C324-C87D-63BF-69B3DF48E1DF}"/>
              </a:ext>
            </a:extLst>
          </p:cNvPr>
          <p:cNvSpPr/>
          <p:nvPr/>
        </p:nvSpPr>
        <p:spPr>
          <a:xfrm flipV="1">
            <a:off x="431801" y="4068672"/>
            <a:ext cx="10233702" cy="228600"/>
          </a:xfrm>
          <a:prstGeom prst="round2SameRect">
            <a:avLst/>
          </a:prstGeom>
          <a:solidFill>
            <a:schemeClr val="accent6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graphicFrame>
        <p:nvGraphicFramePr>
          <p:cNvPr id="7" name="think-cell data - do not delete" hidden="1">
            <a:extLst>
              <a:ext uri="{FF2B5EF4-FFF2-40B4-BE49-F238E27FC236}">
                <a16:creationId xmlns:a16="http://schemas.microsoft.com/office/drawing/2014/main" id="{8B9298B1-D958-2354-CBCC-781144BC5F36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7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8B9298B1-D958-2354-CBCC-781144BC5F36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134" name="Title Placeholder">
            <a:extLst>
              <a:ext uri="{FF2B5EF4-FFF2-40B4-BE49-F238E27FC236}">
                <a16:creationId xmlns:a16="http://schemas.microsoft.com/office/drawing/2014/main" id="{3148AA9C-E967-EF33-6A52-F67989B13ECD}"/>
              </a:ext>
            </a:extLst>
          </p:cNvPr>
          <p:cNvSpPr txBox="1">
            <a:spLocks/>
          </p:cNvSpPr>
          <p:nvPr/>
        </p:nvSpPr>
        <p:spPr>
          <a:xfrm>
            <a:off x="469981" y="336286"/>
            <a:ext cx="9757095" cy="720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11254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  <a:sym typeface="+mn-lt"/>
              </a:defRPr>
            </a:lvl1pPr>
          </a:lstStyle>
          <a:p>
            <a:pPr marL="0" marR="0" lvl="0" indent="0" algn="l" defTabSz="112544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j-ea"/>
                <a:cs typeface="+mj-cs"/>
                <a:sym typeface="+mn-lt"/>
              </a:rPr>
              <a:t>The redesigned process is </a:t>
            </a:r>
            <a:r>
              <a:rPr kumimoji="0" lang="en-US" sz="2400" b="1" i="0" u="none" strike="noStrike" kern="1200" cap="none" spc="0" normalizeH="0" baseline="0" noProof="1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j-ea"/>
                <a:cs typeface="+mj-cs"/>
                <a:sym typeface="+mn-lt"/>
              </a:rPr>
              <a:t>removing</a:t>
            </a:r>
            <a:r>
              <a:rPr kumimoji="0" lang="en-US" sz="24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j-ea"/>
                <a:cs typeface="+mj-cs"/>
                <a:sym typeface="+mn-lt"/>
              </a:rPr>
              <a:t> the complex scale-up requirements beyond 20mL</a:t>
            </a:r>
            <a:endParaRPr kumimoji="0" lang="en-US" sz="2400" b="1" i="0" u="none" strike="noStrike" kern="1200" cap="none" spc="0" normalizeH="0" baseline="0" noProof="1">
              <a:ln>
                <a:noFill/>
              </a:ln>
              <a:solidFill>
                <a:srgbClr val="EA7600"/>
              </a:solidFill>
              <a:effectLst/>
              <a:uLnTx/>
              <a:uFillTx/>
              <a:latin typeface="Arial Nova"/>
              <a:ea typeface="+mj-ea"/>
              <a:cs typeface="+mj-cs"/>
              <a:sym typeface="+mn-lt"/>
            </a:endParaRPr>
          </a:p>
        </p:txBody>
      </p:sp>
      <p:grpSp>
        <p:nvGrpSpPr>
          <p:cNvPr id="211" name="Group 210">
            <a:extLst>
              <a:ext uri="{FF2B5EF4-FFF2-40B4-BE49-F238E27FC236}">
                <a16:creationId xmlns:a16="http://schemas.microsoft.com/office/drawing/2014/main" id="{44F0B294-E321-9D31-A209-8EDF129DCC9D}"/>
              </a:ext>
            </a:extLst>
          </p:cNvPr>
          <p:cNvGrpSpPr/>
          <p:nvPr/>
        </p:nvGrpSpPr>
        <p:grpSpPr>
          <a:xfrm>
            <a:off x="1366969" y="4782387"/>
            <a:ext cx="3629724" cy="1536294"/>
            <a:chOff x="480637" y="5275511"/>
            <a:chExt cx="11384745" cy="999779"/>
          </a:xfrm>
        </p:grpSpPr>
        <p:sp>
          <p:nvSpPr>
            <p:cNvPr id="61" name="Rectangle : coins arrondis 17">
              <a:extLst>
                <a:ext uri="{FF2B5EF4-FFF2-40B4-BE49-F238E27FC236}">
                  <a16:creationId xmlns:a16="http://schemas.microsoft.com/office/drawing/2014/main" id="{B63269F7-3F4A-104E-F39F-F0CE556BAFB9}"/>
                </a:ext>
              </a:extLst>
            </p:cNvPr>
            <p:cNvSpPr/>
            <p:nvPr/>
          </p:nvSpPr>
          <p:spPr>
            <a:xfrm>
              <a:off x="480637" y="5275511"/>
              <a:ext cx="11384745" cy="999779"/>
            </a:xfrm>
            <a:prstGeom prst="roundRect">
              <a:avLst>
                <a:gd name="adj" fmla="val 2126"/>
              </a:avLst>
            </a:prstGeom>
            <a:gradFill>
              <a:gsLst>
                <a:gs pos="0">
                  <a:srgbClr val="EA7601"/>
                </a:gs>
                <a:gs pos="99000">
                  <a:srgbClr val="ED9945"/>
                </a:gs>
              </a:gsLst>
              <a:lin ang="0" scaled="0"/>
            </a:gradFill>
            <a:ln w="12700">
              <a:noFill/>
            </a:ln>
            <a:effectLst>
              <a:outerShdw blurRad="50800" dist="381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t" anchorCtr="0"/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000" b="0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62" name="Rectangle 61">
              <a:extLst>
                <a:ext uri="{FF2B5EF4-FFF2-40B4-BE49-F238E27FC236}">
                  <a16:creationId xmlns:a16="http://schemas.microsoft.com/office/drawing/2014/main" id="{727B56E9-E124-22D7-8F44-5F9867929040}"/>
                </a:ext>
              </a:extLst>
            </p:cNvPr>
            <p:cNvSpPr/>
            <p:nvPr/>
          </p:nvSpPr>
          <p:spPr>
            <a:xfrm>
              <a:off x="633060" y="5319553"/>
              <a:ext cx="11161841" cy="891303"/>
            </a:xfrm>
            <a:prstGeom prst="rect">
              <a:avLst/>
            </a:prstGeom>
            <a:noFill/>
            <a:ln w="635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0" tIns="0" rIns="0" bIns="0" rtlCol="0" anchor="t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Calibri"/>
                  <a:sym typeface="+mn-lt"/>
                </a:rPr>
                <a:t>Scale-less disposables</a:t>
              </a:r>
            </a:p>
            <a:p>
              <a:pPr marL="171450" marR="0" lvl="0" indent="-17145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0" i="0" u="none" strike="noStrike" kern="1200" cap="none" spc="0" normalizeH="0" baseline="0" noProof="0" err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Calibri"/>
                  <a:sym typeface="+mn-lt"/>
                </a:rPr>
                <a:t>Quantoom</a:t>
              </a: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Calibri"/>
                  <a:sym typeface="+mn-lt"/>
                </a:rPr>
                <a:t> has revolutionized the RNA production process to simplify operations and enhances efficiency. </a:t>
              </a:r>
            </a:p>
            <a:p>
              <a:pPr marL="171450" marR="0" lvl="0" indent="-17145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Calibri"/>
                  <a:sym typeface="+mn-lt"/>
                </a:rPr>
                <a:t>Single-use disposables were specifically designed to enable a scale-out approach with a 20mL IVT cavity. </a:t>
              </a:r>
            </a:p>
            <a:p>
              <a:pPr marL="171450" marR="0" lvl="0" indent="-17145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Pct val="100000"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0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Calibri"/>
                  <a:sym typeface="+mn-lt"/>
                </a:rPr>
                <a:t>This allows to increase batch output to the equivalent of a 3,2L IVT with repeated 20mL IVT reactions.</a:t>
              </a:r>
            </a:p>
          </p:txBody>
        </p:sp>
      </p:grpSp>
      <p:pic>
        <p:nvPicPr>
          <p:cNvPr id="4" name="Graphique 7" descr="Ligne fléchée : faire pivoter à gauche avec un remplissage uni">
            <a:extLst>
              <a:ext uri="{FF2B5EF4-FFF2-40B4-BE49-F238E27FC236}">
                <a16:creationId xmlns:a16="http://schemas.microsoft.com/office/drawing/2014/main" id="{A916EC43-C601-9DFA-0BF2-21EE57A6F16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 rot="11787267">
            <a:off x="9711510" y="881542"/>
            <a:ext cx="1865022" cy="1964596"/>
          </a:xfrm>
          <a:prstGeom prst="rect">
            <a:avLst/>
          </a:prstGeom>
        </p:spPr>
      </p:pic>
      <p:sp>
        <p:nvSpPr>
          <p:cNvPr id="6" name="ZoneTexte 2685">
            <a:extLst>
              <a:ext uri="{FF2B5EF4-FFF2-40B4-BE49-F238E27FC236}">
                <a16:creationId xmlns:a16="http://schemas.microsoft.com/office/drawing/2014/main" id="{F179860D-366C-54BF-12FC-2A7D86A13D6C}"/>
              </a:ext>
            </a:extLst>
          </p:cNvPr>
          <p:cNvSpPr txBox="1"/>
          <p:nvPr/>
        </p:nvSpPr>
        <p:spPr>
          <a:xfrm>
            <a:off x="242243" y="2535706"/>
            <a:ext cx="0" cy="0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ts val="268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45" name="Rectangle : avec coin arrondi 2604">
            <a:extLst>
              <a:ext uri="{FF2B5EF4-FFF2-40B4-BE49-F238E27FC236}">
                <a16:creationId xmlns:a16="http://schemas.microsoft.com/office/drawing/2014/main" id="{0DA14B40-0478-80E0-224F-EF6363CDEF0C}"/>
              </a:ext>
            </a:extLst>
          </p:cNvPr>
          <p:cNvSpPr/>
          <p:nvPr/>
        </p:nvSpPr>
        <p:spPr>
          <a:xfrm flipV="1">
            <a:off x="5382039" y="4769183"/>
            <a:ext cx="5283464" cy="1581228"/>
          </a:xfrm>
          <a:prstGeom prst="round1Rect">
            <a:avLst>
              <a:gd name="adj" fmla="val 5414"/>
            </a:avLst>
          </a:prstGeom>
          <a:gradFill>
            <a:gsLst>
              <a:gs pos="0">
                <a:srgbClr val="EC8822"/>
              </a:gs>
              <a:gs pos="100000">
                <a:srgbClr val="ED9944"/>
              </a:gs>
            </a:gsLst>
            <a:lin ang="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0ECC0F00-02C0-A471-4B2A-74D9B86A3885}"/>
              </a:ext>
            </a:extLst>
          </p:cNvPr>
          <p:cNvSpPr/>
          <p:nvPr/>
        </p:nvSpPr>
        <p:spPr>
          <a:xfrm>
            <a:off x="5280949" y="3035627"/>
            <a:ext cx="5257946" cy="271214"/>
          </a:xfrm>
          <a:prstGeom prst="rect">
            <a:avLst/>
          </a:prstGeom>
          <a:solidFill>
            <a:srgbClr val="D2D2D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pic>
        <p:nvPicPr>
          <p:cNvPr id="50" name="Image 2607">
            <a:extLst>
              <a:ext uri="{FF2B5EF4-FFF2-40B4-BE49-F238E27FC236}">
                <a16:creationId xmlns:a16="http://schemas.microsoft.com/office/drawing/2014/main" id="{9FE58764-6FA6-0DED-FC1D-E09FFD04DD28}"/>
              </a:ext>
            </a:extLst>
          </p:cNvPr>
          <p:cNvPicPr>
            <a:picLocks noChangeAspect="1"/>
          </p:cNvPicPr>
          <p:nvPr/>
        </p:nvPicPr>
        <p:blipFill rotWithShape="1">
          <a:blip r:embed="rId8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600" b="37110"/>
          <a:stretch/>
        </p:blipFill>
        <p:spPr>
          <a:xfrm>
            <a:off x="7626830" y="3070045"/>
            <a:ext cx="912015" cy="198843"/>
          </a:xfrm>
          <a:prstGeom prst="rect">
            <a:avLst/>
          </a:prstGeom>
        </p:spPr>
      </p:pic>
      <p:sp>
        <p:nvSpPr>
          <p:cNvPr id="51" name="Rectangle 50">
            <a:extLst>
              <a:ext uri="{FF2B5EF4-FFF2-40B4-BE49-F238E27FC236}">
                <a16:creationId xmlns:a16="http://schemas.microsoft.com/office/drawing/2014/main" id="{7BF0D8A5-CCCF-3D5D-4DC6-8A80AA7EE49E}"/>
              </a:ext>
            </a:extLst>
          </p:cNvPr>
          <p:cNvSpPr/>
          <p:nvPr/>
        </p:nvSpPr>
        <p:spPr>
          <a:xfrm>
            <a:off x="2589386" y="3093664"/>
            <a:ext cx="2699462" cy="213178"/>
          </a:xfrm>
          <a:prstGeom prst="rect">
            <a:avLst/>
          </a:prstGeom>
          <a:solidFill>
            <a:srgbClr val="E2E2E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52" name="Rectangle 51">
            <a:extLst>
              <a:ext uri="{FF2B5EF4-FFF2-40B4-BE49-F238E27FC236}">
                <a16:creationId xmlns:a16="http://schemas.microsoft.com/office/drawing/2014/main" id="{E9B75558-E2A2-839F-21C3-6F289E90322F}"/>
              </a:ext>
            </a:extLst>
          </p:cNvPr>
          <p:cNvSpPr/>
          <p:nvPr/>
        </p:nvSpPr>
        <p:spPr>
          <a:xfrm>
            <a:off x="1366969" y="3096444"/>
            <a:ext cx="1222418" cy="205806"/>
          </a:xfrm>
          <a:prstGeom prst="rect">
            <a:avLst/>
          </a:prstGeom>
          <a:solidFill>
            <a:schemeClr val="bg2">
              <a:lumMod val="9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cxnSp>
        <p:nvCxnSpPr>
          <p:cNvPr id="53" name="Connecteur droit 2610">
            <a:extLst>
              <a:ext uri="{FF2B5EF4-FFF2-40B4-BE49-F238E27FC236}">
                <a16:creationId xmlns:a16="http://schemas.microsoft.com/office/drawing/2014/main" id="{C94EE461-5174-FA01-2D35-49A2E245B5DC}"/>
              </a:ext>
            </a:extLst>
          </p:cNvPr>
          <p:cNvCxnSpPr>
            <a:cxnSpLocks/>
          </p:cNvCxnSpPr>
          <p:nvPr/>
        </p:nvCxnSpPr>
        <p:spPr>
          <a:xfrm flipV="1">
            <a:off x="1285175" y="3306308"/>
            <a:ext cx="9948275" cy="1130"/>
          </a:xfrm>
          <a:prstGeom prst="line">
            <a:avLst/>
          </a:prstGeom>
          <a:ln w="12700" cmpd="sng">
            <a:solidFill>
              <a:srgbClr val="5F6368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60" name="ZoneTexte 2611">
            <a:extLst>
              <a:ext uri="{FF2B5EF4-FFF2-40B4-BE49-F238E27FC236}">
                <a16:creationId xmlns:a16="http://schemas.microsoft.com/office/drawing/2014/main" id="{BAEDBCE6-B6D0-3179-9D48-5BF34F7559E4}"/>
              </a:ext>
            </a:extLst>
          </p:cNvPr>
          <p:cNvSpPr txBox="1"/>
          <p:nvPr/>
        </p:nvSpPr>
        <p:spPr>
          <a:xfrm>
            <a:off x="4719444" y="3336535"/>
            <a:ext cx="10632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20mL</a:t>
            </a:r>
          </a:p>
        </p:txBody>
      </p:sp>
      <p:sp>
        <p:nvSpPr>
          <p:cNvPr id="63" name="ZoneTexte 2612">
            <a:extLst>
              <a:ext uri="{FF2B5EF4-FFF2-40B4-BE49-F238E27FC236}">
                <a16:creationId xmlns:a16="http://schemas.microsoft.com/office/drawing/2014/main" id="{436AE71E-4736-7192-9175-254AF0F274AC}"/>
              </a:ext>
            </a:extLst>
          </p:cNvPr>
          <p:cNvSpPr txBox="1"/>
          <p:nvPr/>
        </p:nvSpPr>
        <p:spPr>
          <a:xfrm>
            <a:off x="6385515" y="3357951"/>
            <a:ext cx="10632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200mL</a:t>
            </a:r>
          </a:p>
        </p:txBody>
      </p:sp>
      <p:sp>
        <p:nvSpPr>
          <p:cNvPr id="64" name="ZoneTexte 2613">
            <a:extLst>
              <a:ext uri="{FF2B5EF4-FFF2-40B4-BE49-F238E27FC236}">
                <a16:creationId xmlns:a16="http://schemas.microsoft.com/office/drawing/2014/main" id="{83F959E3-B0F7-A894-20AE-75E091DCF820}"/>
              </a:ext>
            </a:extLst>
          </p:cNvPr>
          <p:cNvSpPr txBox="1"/>
          <p:nvPr/>
        </p:nvSpPr>
        <p:spPr>
          <a:xfrm>
            <a:off x="9715480" y="3357951"/>
            <a:ext cx="1451299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3,2L</a:t>
            </a:r>
          </a:p>
        </p:txBody>
      </p:sp>
      <p:sp>
        <p:nvSpPr>
          <p:cNvPr id="66" name="Ellipse 2615">
            <a:extLst>
              <a:ext uri="{FF2B5EF4-FFF2-40B4-BE49-F238E27FC236}">
                <a16:creationId xmlns:a16="http://schemas.microsoft.com/office/drawing/2014/main" id="{9AA7DA31-BB08-6F76-0710-33976348A625}"/>
              </a:ext>
            </a:extLst>
          </p:cNvPr>
          <p:cNvSpPr/>
          <p:nvPr/>
        </p:nvSpPr>
        <p:spPr>
          <a:xfrm>
            <a:off x="5233243" y="3254692"/>
            <a:ext cx="103310" cy="108825"/>
          </a:xfrm>
          <a:prstGeom prst="ellipse">
            <a:avLst/>
          </a:prstGeom>
          <a:solidFill>
            <a:srgbClr val="5F636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68" name="Ellipse 2617">
            <a:extLst>
              <a:ext uri="{FF2B5EF4-FFF2-40B4-BE49-F238E27FC236}">
                <a16:creationId xmlns:a16="http://schemas.microsoft.com/office/drawing/2014/main" id="{EAC20439-9A55-0EE2-D6FC-6FD39A46286B}"/>
              </a:ext>
            </a:extLst>
          </p:cNvPr>
          <p:cNvSpPr/>
          <p:nvPr/>
        </p:nvSpPr>
        <p:spPr>
          <a:xfrm>
            <a:off x="6859407" y="3254741"/>
            <a:ext cx="103310" cy="108825"/>
          </a:xfrm>
          <a:prstGeom prst="ellipse">
            <a:avLst/>
          </a:prstGeom>
          <a:solidFill>
            <a:srgbClr val="5F636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F6368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69" name="Ellipse 2618">
            <a:extLst>
              <a:ext uri="{FF2B5EF4-FFF2-40B4-BE49-F238E27FC236}">
                <a16:creationId xmlns:a16="http://schemas.microsoft.com/office/drawing/2014/main" id="{ED46E080-D7BB-8DCE-97B0-732378617257}"/>
              </a:ext>
            </a:extLst>
          </p:cNvPr>
          <p:cNvSpPr/>
          <p:nvPr/>
        </p:nvSpPr>
        <p:spPr>
          <a:xfrm>
            <a:off x="10495605" y="3247838"/>
            <a:ext cx="103310" cy="108825"/>
          </a:xfrm>
          <a:prstGeom prst="ellipse">
            <a:avLst/>
          </a:prstGeom>
          <a:solidFill>
            <a:srgbClr val="5F636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F6368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70" name="ZoneTexte 2619">
            <a:extLst>
              <a:ext uri="{FF2B5EF4-FFF2-40B4-BE49-F238E27FC236}">
                <a16:creationId xmlns:a16="http://schemas.microsoft.com/office/drawing/2014/main" id="{BD3AE766-4854-3386-36EC-C885B0BD2715}"/>
              </a:ext>
            </a:extLst>
          </p:cNvPr>
          <p:cNvSpPr txBox="1"/>
          <p:nvPr/>
        </p:nvSpPr>
        <p:spPr>
          <a:xfrm>
            <a:off x="8091608" y="3357951"/>
            <a:ext cx="1063222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800mL</a:t>
            </a:r>
          </a:p>
        </p:txBody>
      </p:sp>
      <p:sp>
        <p:nvSpPr>
          <p:cNvPr id="71" name="Ellipse 2620">
            <a:extLst>
              <a:ext uri="{FF2B5EF4-FFF2-40B4-BE49-F238E27FC236}">
                <a16:creationId xmlns:a16="http://schemas.microsoft.com/office/drawing/2014/main" id="{AC371F0B-98D6-1BFB-96AB-D691AD6D4006}"/>
              </a:ext>
            </a:extLst>
          </p:cNvPr>
          <p:cNvSpPr/>
          <p:nvPr/>
        </p:nvSpPr>
        <p:spPr>
          <a:xfrm>
            <a:off x="1316126" y="3254467"/>
            <a:ext cx="103310" cy="108825"/>
          </a:xfrm>
          <a:prstGeom prst="ellipse">
            <a:avLst/>
          </a:prstGeom>
          <a:solidFill>
            <a:srgbClr val="5F636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99" name="ZoneTexte 2621">
            <a:extLst>
              <a:ext uri="{FF2B5EF4-FFF2-40B4-BE49-F238E27FC236}">
                <a16:creationId xmlns:a16="http://schemas.microsoft.com/office/drawing/2014/main" id="{27B2BFD9-303E-118D-954E-4CECEF813FC2}"/>
              </a:ext>
            </a:extLst>
          </p:cNvPr>
          <p:cNvSpPr txBox="1"/>
          <p:nvPr/>
        </p:nvSpPr>
        <p:spPr>
          <a:xfrm>
            <a:off x="2233626" y="3378346"/>
            <a:ext cx="74075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60676C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100</a:t>
            </a:r>
            <a:r>
              <a:rPr kumimoji="0" lang="fr-BE" sz="1400" b="1" i="0" u="none" strike="noStrike" kern="1200" cap="none" spc="0" normalizeH="0" baseline="0" noProof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µL</a:t>
            </a:r>
            <a:endParaRPr kumimoji="0" lang="en-US" sz="1400" b="1" i="0" u="none" strike="noStrike" kern="1200" cap="none" spc="0" normalizeH="0" baseline="0" noProof="0">
              <a:ln>
                <a:noFill/>
              </a:ln>
              <a:solidFill>
                <a:srgbClr val="60676C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sp>
        <p:nvSpPr>
          <p:cNvPr id="108" name="Ellipse 2622">
            <a:extLst>
              <a:ext uri="{FF2B5EF4-FFF2-40B4-BE49-F238E27FC236}">
                <a16:creationId xmlns:a16="http://schemas.microsoft.com/office/drawing/2014/main" id="{26696F9F-B93B-2881-1ACA-CE81A50F122A}"/>
              </a:ext>
            </a:extLst>
          </p:cNvPr>
          <p:cNvSpPr/>
          <p:nvPr/>
        </p:nvSpPr>
        <p:spPr>
          <a:xfrm>
            <a:off x="2537733" y="3263180"/>
            <a:ext cx="103310" cy="108825"/>
          </a:xfrm>
          <a:prstGeom prst="ellipse">
            <a:avLst/>
          </a:prstGeom>
          <a:solidFill>
            <a:srgbClr val="5F636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109" name="Ellipse 2623">
            <a:extLst>
              <a:ext uri="{FF2B5EF4-FFF2-40B4-BE49-F238E27FC236}">
                <a16:creationId xmlns:a16="http://schemas.microsoft.com/office/drawing/2014/main" id="{1C47B60A-76B0-A8FF-8C09-4B2C8DC2B075}"/>
              </a:ext>
            </a:extLst>
          </p:cNvPr>
          <p:cNvSpPr/>
          <p:nvPr/>
        </p:nvSpPr>
        <p:spPr>
          <a:xfrm>
            <a:off x="8505060" y="3247838"/>
            <a:ext cx="103310" cy="108825"/>
          </a:xfrm>
          <a:prstGeom prst="ellipse">
            <a:avLst/>
          </a:prstGeom>
          <a:solidFill>
            <a:srgbClr val="5F6368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5F6368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grpSp>
        <p:nvGrpSpPr>
          <p:cNvPr id="110" name="Groupe 2624">
            <a:extLst>
              <a:ext uri="{FF2B5EF4-FFF2-40B4-BE49-F238E27FC236}">
                <a16:creationId xmlns:a16="http://schemas.microsoft.com/office/drawing/2014/main" id="{48D98327-FF20-1C3C-A48D-D5C8F67AB800}"/>
              </a:ext>
            </a:extLst>
          </p:cNvPr>
          <p:cNvGrpSpPr/>
          <p:nvPr/>
        </p:nvGrpSpPr>
        <p:grpSpPr>
          <a:xfrm>
            <a:off x="7866586" y="1209271"/>
            <a:ext cx="1166758" cy="956770"/>
            <a:chOff x="6825213" y="2017480"/>
            <a:chExt cx="1487879" cy="1158255"/>
          </a:xfrm>
        </p:grpSpPr>
        <p:pic>
          <p:nvPicPr>
            <p:cNvPr id="197" name="Image 2625" descr="Une image contenant art, conception&#10;&#10;Description générée automatiquement">
              <a:extLst>
                <a:ext uri="{FF2B5EF4-FFF2-40B4-BE49-F238E27FC236}">
                  <a16:creationId xmlns:a16="http://schemas.microsoft.com/office/drawing/2014/main" id="{3C76D876-3001-CD59-B6E7-C8F5338D069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578172" y="2601163"/>
              <a:ext cx="734920" cy="574571"/>
            </a:xfrm>
            <a:prstGeom prst="rect">
              <a:avLst/>
            </a:prstGeom>
          </p:spPr>
        </p:pic>
        <p:pic>
          <p:nvPicPr>
            <p:cNvPr id="198" name="Image 2626" descr="Une image contenant art, conception&#10;&#10;Description générée automatiquement">
              <a:extLst>
                <a:ext uri="{FF2B5EF4-FFF2-40B4-BE49-F238E27FC236}">
                  <a16:creationId xmlns:a16="http://schemas.microsoft.com/office/drawing/2014/main" id="{F060241C-6D51-18BA-C9F3-8E43B7AE45B4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825213" y="2601164"/>
              <a:ext cx="734920" cy="574571"/>
            </a:xfrm>
            <a:prstGeom prst="rect">
              <a:avLst/>
            </a:prstGeom>
          </p:spPr>
        </p:pic>
        <p:pic>
          <p:nvPicPr>
            <p:cNvPr id="199" name="Image 2627" descr="Une image contenant art, conception&#10;&#10;Description générée automatiquement">
              <a:extLst>
                <a:ext uri="{FF2B5EF4-FFF2-40B4-BE49-F238E27FC236}">
                  <a16:creationId xmlns:a16="http://schemas.microsoft.com/office/drawing/2014/main" id="{13E48A7F-B911-9F81-CFF4-549B3369EC6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578172" y="2017480"/>
              <a:ext cx="734920" cy="574571"/>
            </a:xfrm>
            <a:prstGeom prst="rect">
              <a:avLst/>
            </a:prstGeom>
          </p:spPr>
        </p:pic>
        <p:pic>
          <p:nvPicPr>
            <p:cNvPr id="210" name="Image 2628" descr="Une image contenant art, conception&#10;&#10;Description générée automatiquement">
              <a:extLst>
                <a:ext uri="{FF2B5EF4-FFF2-40B4-BE49-F238E27FC236}">
                  <a16:creationId xmlns:a16="http://schemas.microsoft.com/office/drawing/2014/main" id="{88498B55-49C8-2936-5290-A07B82056DFA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825215" y="2021680"/>
              <a:ext cx="734920" cy="574571"/>
            </a:xfrm>
            <a:prstGeom prst="rect">
              <a:avLst/>
            </a:prstGeom>
          </p:spPr>
        </p:pic>
      </p:grpSp>
      <p:pic>
        <p:nvPicPr>
          <p:cNvPr id="112" name="Image 2629" descr="Une image contenant art, conception&#10;&#10;Description générée automatiquement">
            <a:extLst>
              <a:ext uri="{FF2B5EF4-FFF2-40B4-BE49-F238E27FC236}">
                <a16:creationId xmlns:a16="http://schemas.microsoft.com/office/drawing/2014/main" id="{A7CB2311-49A5-3641-CEB5-0EEFF18005DF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6545679" y="1554227"/>
            <a:ext cx="742894" cy="611814"/>
          </a:xfrm>
          <a:prstGeom prst="rect">
            <a:avLst/>
          </a:prstGeom>
        </p:spPr>
      </p:pic>
      <p:pic>
        <p:nvPicPr>
          <p:cNvPr id="113" name="Image 2630" descr="Une image contenant art, conception&#10;&#10;Description générée automatiquement">
            <a:extLst>
              <a:ext uri="{FF2B5EF4-FFF2-40B4-BE49-F238E27FC236}">
                <a16:creationId xmlns:a16="http://schemas.microsoft.com/office/drawing/2014/main" id="{849EE1A0-82AC-81B3-4C78-60F226DA2581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896067" y="1552760"/>
            <a:ext cx="750255" cy="613281"/>
          </a:xfrm>
          <a:prstGeom prst="rect">
            <a:avLst/>
          </a:prstGeom>
          <a:solidFill>
            <a:schemeClr val="bg2"/>
          </a:solidFill>
        </p:spPr>
      </p:pic>
      <p:sp>
        <p:nvSpPr>
          <p:cNvPr id="115" name="ZoneTexte 2632">
            <a:extLst>
              <a:ext uri="{FF2B5EF4-FFF2-40B4-BE49-F238E27FC236}">
                <a16:creationId xmlns:a16="http://schemas.microsoft.com/office/drawing/2014/main" id="{EDA9D572-3C05-CDAE-E6BD-C41FA16F16DC}"/>
              </a:ext>
            </a:extLst>
          </p:cNvPr>
          <p:cNvSpPr txBox="1"/>
          <p:nvPr/>
        </p:nvSpPr>
        <p:spPr>
          <a:xfrm>
            <a:off x="1077585" y="3372643"/>
            <a:ext cx="669968" cy="307777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1400" b="1" dirty="0">
                <a:solidFill>
                  <a:srgbClr val="60676C"/>
                </a:solidFill>
                <a:latin typeface="Arial Nova"/>
              </a:rPr>
              <a:t>25</a:t>
            </a:r>
            <a:r>
              <a:rPr kumimoji="0" lang="fr-BE" sz="1400" b="1" i="0" u="none" strike="noStrike" kern="1200" cap="none" spc="0" normalizeH="0" baseline="0" noProof="0" dirty="0">
                <a:ln>
                  <a:noFill/>
                </a:ln>
                <a:solidFill>
                  <a:srgbClr val="5F6368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µL</a:t>
            </a:r>
          </a:p>
        </p:txBody>
      </p:sp>
      <p:pic>
        <p:nvPicPr>
          <p:cNvPr id="116" name="Image 2633" descr="Une image contenant Police, Graphique, graphisme, texte&#10;&#10;Description générée automatiquement">
            <a:extLst>
              <a:ext uri="{FF2B5EF4-FFF2-40B4-BE49-F238E27FC236}">
                <a16:creationId xmlns:a16="http://schemas.microsoft.com/office/drawing/2014/main" id="{4170D791-5C51-0E9E-7143-066536111C3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1623815" y="3117670"/>
            <a:ext cx="762278" cy="177477"/>
          </a:xfrm>
          <a:prstGeom prst="rect">
            <a:avLst/>
          </a:prstGeom>
        </p:spPr>
      </p:pic>
      <p:pic>
        <p:nvPicPr>
          <p:cNvPr id="117" name="Image 2634">
            <a:extLst>
              <a:ext uri="{FF2B5EF4-FFF2-40B4-BE49-F238E27FC236}">
                <a16:creationId xmlns:a16="http://schemas.microsoft.com/office/drawing/2014/main" id="{3DA2C021-4B83-5A2C-2A43-424209CF6345}"/>
              </a:ext>
            </a:extLst>
          </p:cNvPr>
          <p:cNvPicPr>
            <a:picLocks noChangeAspect="1"/>
          </p:cNvPicPr>
          <p:nvPr/>
        </p:nvPicPr>
        <p:blipFill rotWithShape="1">
          <a:blip r:embed="rId12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 t="33445" b="30448"/>
          <a:stretch/>
        </p:blipFill>
        <p:spPr>
          <a:xfrm>
            <a:off x="4271613" y="3098548"/>
            <a:ext cx="802610" cy="215720"/>
          </a:xfrm>
          <a:prstGeom prst="rect">
            <a:avLst/>
          </a:prstGeom>
        </p:spPr>
      </p:pic>
      <p:cxnSp>
        <p:nvCxnSpPr>
          <p:cNvPr id="119" name="Connecteur droit 2636">
            <a:extLst>
              <a:ext uri="{FF2B5EF4-FFF2-40B4-BE49-F238E27FC236}">
                <a16:creationId xmlns:a16="http://schemas.microsoft.com/office/drawing/2014/main" id="{0E2AB095-64A5-044C-9F72-48B1538087D8}"/>
              </a:ext>
            </a:extLst>
          </p:cNvPr>
          <p:cNvCxnSpPr>
            <a:cxnSpLocks/>
          </p:cNvCxnSpPr>
          <p:nvPr/>
        </p:nvCxnSpPr>
        <p:spPr>
          <a:xfrm>
            <a:off x="2589387" y="2965053"/>
            <a:ext cx="0" cy="330094"/>
          </a:xfrm>
          <a:prstGeom prst="line">
            <a:avLst/>
          </a:prstGeom>
          <a:ln w="6350" cmpd="sng">
            <a:solidFill>
              <a:srgbClr val="5F6368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1" name="Connecteur droit 2638">
            <a:extLst>
              <a:ext uri="{FF2B5EF4-FFF2-40B4-BE49-F238E27FC236}">
                <a16:creationId xmlns:a16="http://schemas.microsoft.com/office/drawing/2014/main" id="{CF51F9AA-2353-0D79-9D2C-A195129D649F}"/>
              </a:ext>
            </a:extLst>
          </p:cNvPr>
          <p:cNvCxnSpPr>
            <a:cxnSpLocks/>
          </p:cNvCxnSpPr>
          <p:nvPr/>
        </p:nvCxnSpPr>
        <p:spPr>
          <a:xfrm>
            <a:off x="5284898" y="2555228"/>
            <a:ext cx="0" cy="723261"/>
          </a:xfrm>
          <a:prstGeom prst="line">
            <a:avLst/>
          </a:prstGeom>
          <a:ln w="6350" cmpd="sng">
            <a:solidFill>
              <a:srgbClr val="5F6368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2" name="Connecteur droit 2639">
            <a:extLst>
              <a:ext uri="{FF2B5EF4-FFF2-40B4-BE49-F238E27FC236}">
                <a16:creationId xmlns:a16="http://schemas.microsoft.com/office/drawing/2014/main" id="{8641E1DB-3A55-3F0D-DFF3-A24A8BE607D1}"/>
              </a:ext>
            </a:extLst>
          </p:cNvPr>
          <p:cNvCxnSpPr>
            <a:cxnSpLocks/>
          </p:cNvCxnSpPr>
          <p:nvPr/>
        </p:nvCxnSpPr>
        <p:spPr>
          <a:xfrm>
            <a:off x="8538845" y="2555228"/>
            <a:ext cx="0" cy="731463"/>
          </a:xfrm>
          <a:prstGeom prst="line">
            <a:avLst/>
          </a:prstGeom>
          <a:ln w="6350" cmpd="sng">
            <a:solidFill>
              <a:srgbClr val="5F6368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3" name="Connecteur droit 2640">
            <a:extLst>
              <a:ext uri="{FF2B5EF4-FFF2-40B4-BE49-F238E27FC236}">
                <a16:creationId xmlns:a16="http://schemas.microsoft.com/office/drawing/2014/main" id="{7CD1BB6A-5050-6CBF-0D8A-154C62B0190D}"/>
              </a:ext>
            </a:extLst>
          </p:cNvPr>
          <p:cNvCxnSpPr>
            <a:cxnSpLocks/>
          </p:cNvCxnSpPr>
          <p:nvPr/>
        </p:nvCxnSpPr>
        <p:spPr>
          <a:xfrm flipH="1">
            <a:off x="10538895" y="2656829"/>
            <a:ext cx="0" cy="621660"/>
          </a:xfrm>
          <a:prstGeom prst="line">
            <a:avLst/>
          </a:prstGeom>
          <a:ln w="6350" cmpd="sng">
            <a:solidFill>
              <a:srgbClr val="5F6368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37" name="Connecteur droit 2641">
            <a:extLst>
              <a:ext uri="{FF2B5EF4-FFF2-40B4-BE49-F238E27FC236}">
                <a16:creationId xmlns:a16="http://schemas.microsoft.com/office/drawing/2014/main" id="{EC9F0FB2-665E-6FA8-06F0-16F008C193C1}"/>
              </a:ext>
            </a:extLst>
          </p:cNvPr>
          <p:cNvCxnSpPr>
            <a:cxnSpLocks/>
          </p:cNvCxnSpPr>
          <p:nvPr/>
        </p:nvCxnSpPr>
        <p:spPr>
          <a:xfrm>
            <a:off x="1366969" y="2965053"/>
            <a:ext cx="0" cy="330094"/>
          </a:xfrm>
          <a:prstGeom prst="line">
            <a:avLst/>
          </a:prstGeom>
          <a:ln w="6350" cmpd="sng">
            <a:solidFill>
              <a:srgbClr val="5F6368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1" name="Group 20">
            <a:extLst>
              <a:ext uri="{FF2B5EF4-FFF2-40B4-BE49-F238E27FC236}">
                <a16:creationId xmlns:a16="http://schemas.microsoft.com/office/drawing/2014/main" id="{1D612370-FEB0-8321-13E0-7A1B6AEA3DCC}"/>
              </a:ext>
            </a:extLst>
          </p:cNvPr>
          <p:cNvGrpSpPr/>
          <p:nvPr/>
        </p:nvGrpSpPr>
        <p:grpSpPr>
          <a:xfrm>
            <a:off x="4919749" y="2277767"/>
            <a:ext cx="656092" cy="580402"/>
            <a:chOff x="4420243" y="1713364"/>
            <a:chExt cx="656092" cy="580402"/>
          </a:xfrm>
        </p:grpSpPr>
        <p:pic>
          <p:nvPicPr>
            <p:cNvPr id="138" name="Image 2642" descr="Une image contenant Rectangle, bâtiment, carré, shoji&#10;&#10;Description générée automatiquement">
              <a:extLst>
                <a:ext uri="{FF2B5EF4-FFF2-40B4-BE49-F238E27FC236}">
                  <a16:creationId xmlns:a16="http://schemas.microsoft.com/office/drawing/2014/main" id="{F4627033-67E7-E3DB-2DF5-9B8286E1F726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526439" y="1713364"/>
              <a:ext cx="549896" cy="420780"/>
            </a:xfrm>
            <a:prstGeom prst="rect">
              <a:avLst/>
            </a:prstGeom>
            <a:effectLst>
              <a:outerShdw blurRad="63500" algn="ctr" rotWithShape="0">
                <a:prstClr val="black">
                  <a:alpha val="50000"/>
                </a:prstClr>
              </a:outerShdw>
            </a:effectLst>
          </p:spPr>
        </p:pic>
        <p:pic>
          <p:nvPicPr>
            <p:cNvPr id="139" name="Image 2643" descr="Une image contenant Rectangle, bâtiment, carré, shoji&#10;&#10;Description générée automatiquement">
              <a:extLst>
                <a:ext uri="{FF2B5EF4-FFF2-40B4-BE49-F238E27FC236}">
                  <a16:creationId xmlns:a16="http://schemas.microsoft.com/office/drawing/2014/main" id="{7C34C129-76FB-6F0B-4824-ACEE2756C377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/>
            <a:stretch>
              <a:fillRect/>
            </a:stretch>
          </p:blipFill>
          <p:spPr>
            <a:xfrm>
              <a:off x="4420243" y="1872986"/>
              <a:ext cx="549896" cy="420780"/>
            </a:xfrm>
            <a:prstGeom prst="rect">
              <a:avLst/>
            </a:prstGeom>
            <a:effectLst>
              <a:outerShdw blurRad="63500" algn="ctr" rotWithShape="0">
                <a:prstClr val="black">
                  <a:alpha val="50000"/>
                </a:prstClr>
              </a:outerShdw>
            </a:effectLst>
          </p:spPr>
        </p:pic>
      </p:grpSp>
      <p:cxnSp>
        <p:nvCxnSpPr>
          <p:cNvPr id="140" name="Connecteur droit 2646">
            <a:extLst>
              <a:ext uri="{FF2B5EF4-FFF2-40B4-BE49-F238E27FC236}">
                <a16:creationId xmlns:a16="http://schemas.microsoft.com/office/drawing/2014/main" id="{F24C65B5-6BAF-445C-2435-A36E283D35B1}"/>
              </a:ext>
            </a:extLst>
          </p:cNvPr>
          <p:cNvCxnSpPr>
            <a:cxnSpLocks/>
          </p:cNvCxnSpPr>
          <p:nvPr/>
        </p:nvCxnSpPr>
        <p:spPr>
          <a:xfrm>
            <a:off x="6911052" y="2555228"/>
            <a:ext cx="0" cy="706263"/>
          </a:xfrm>
          <a:prstGeom prst="line">
            <a:avLst/>
          </a:prstGeom>
          <a:ln w="6350" cmpd="sng">
            <a:solidFill>
              <a:srgbClr val="5F6368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41" name="ZoneTexte 2042">
            <a:extLst>
              <a:ext uri="{FF2B5EF4-FFF2-40B4-BE49-F238E27FC236}">
                <a16:creationId xmlns:a16="http://schemas.microsoft.com/office/drawing/2014/main" id="{130B73C8-3553-2106-559D-0BFACBB77A9C}"/>
              </a:ext>
            </a:extLst>
          </p:cNvPr>
          <p:cNvSpPr txBox="1"/>
          <p:nvPr/>
        </p:nvSpPr>
        <p:spPr>
          <a:xfrm>
            <a:off x="5226267" y="4926317"/>
            <a:ext cx="2597402" cy="125053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ts val="23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From 20mL </a:t>
            </a:r>
            <a:b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to the equivalent of </a:t>
            </a:r>
            <a:b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3,2L IVT reaction </a:t>
            </a:r>
            <a:b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</a:b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using a single scale</a:t>
            </a: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grpSp>
        <p:nvGrpSpPr>
          <p:cNvPr id="143" name="Groupe 2658">
            <a:extLst>
              <a:ext uri="{FF2B5EF4-FFF2-40B4-BE49-F238E27FC236}">
                <a16:creationId xmlns:a16="http://schemas.microsoft.com/office/drawing/2014/main" id="{0AEC21B0-2FD8-965D-7915-C249E69C7556}"/>
              </a:ext>
            </a:extLst>
          </p:cNvPr>
          <p:cNvGrpSpPr/>
          <p:nvPr/>
        </p:nvGrpSpPr>
        <p:grpSpPr>
          <a:xfrm>
            <a:off x="1299450" y="2625308"/>
            <a:ext cx="112613" cy="226347"/>
            <a:chOff x="1870412" y="2950571"/>
            <a:chExt cx="188874" cy="989070"/>
          </a:xfrm>
        </p:grpSpPr>
        <p:sp>
          <p:nvSpPr>
            <p:cNvPr id="178" name="Rectangle : avec coins arrondis en haut 1811">
              <a:extLst>
                <a:ext uri="{FF2B5EF4-FFF2-40B4-BE49-F238E27FC236}">
                  <a16:creationId xmlns:a16="http://schemas.microsoft.com/office/drawing/2014/main" id="{F7203B73-5A72-686A-07F2-6BA1B929841B}"/>
                </a:ext>
              </a:extLst>
            </p:cNvPr>
            <p:cNvSpPr/>
            <p:nvPr/>
          </p:nvSpPr>
          <p:spPr>
            <a:xfrm rot="10800000">
              <a:off x="1870412" y="3740916"/>
              <a:ext cx="188805" cy="198722"/>
            </a:xfrm>
            <a:prstGeom prst="round2SameRect">
              <a:avLst>
                <a:gd name="adj1" fmla="val 50000"/>
                <a:gd name="adj2" fmla="val 0"/>
              </a:avLst>
            </a:prstGeom>
            <a:solidFill>
              <a:schemeClr val="tx2">
                <a:lumMod val="20000"/>
                <a:lumOff val="80000"/>
              </a:schemeClr>
            </a:solidFill>
            <a:ln w="9525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t" anchorCtr="0"/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179" name="Rectangle : avec coins arrondis en haut 2660">
              <a:extLst>
                <a:ext uri="{FF2B5EF4-FFF2-40B4-BE49-F238E27FC236}">
                  <a16:creationId xmlns:a16="http://schemas.microsoft.com/office/drawing/2014/main" id="{5808E52F-F13B-71BD-842D-79E519ED1F36}"/>
                </a:ext>
              </a:extLst>
            </p:cNvPr>
            <p:cNvSpPr/>
            <p:nvPr/>
          </p:nvSpPr>
          <p:spPr>
            <a:xfrm rot="10800000">
              <a:off x="1870479" y="2950571"/>
              <a:ext cx="188806" cy="989070"/>
            </a:xfrm>
            <a:prstGeom prst="round2SameRect">
              <a:avLst>
                <a:gd name="adj1" fmla="val 50000"/>
                <a:gd name="adj2" fmla="val 0"/>
              </a:avLst>
            </a:prstGeom>
            <a:noFill/>
            <a:ln w="952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t" anchorCtr="0"/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  <p:cxnSp>
          <p:nvCxnSpPr>
            <p:cNvPr id="180" name="Connecteur droit 2661">
              <a:extLst>
                <a:ext uri="{FF2B5EF4-FFF2-40B4-BE49-F238E27FC236}">
                  <a16:creationId xmlns:a16="http://schemas.microsoft.com/office/drawing/2014/main" id="{B9FFE2D9-8EE5-A107-D3A2-E49DAF2AF4B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62060" y="3155484"/>
              <a:ext cx="97226" cy="0"/>
            </a:xfrm>
            <a:prstGeom prst="line">
              <a:avLst/>
            </a:prstGeom>
            <a:ln w="6350" cmpd="sng">
              <a:solidFill>
                <a:schemeClr val="accent4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1" name="Connecteur droit 2662">
              <a:extLst>
                <a:ext uri="{FF2B5EF4-FFF2-40B4-BE49-F238E27FC236}">
                  <a16:creationId xmlns:a16="http://schemas.microsoft.com/office/drawing/2014/main" id="{F2B5AB91-8B04-48E0-7870-21DE5513794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97073" y="3239721"/>
              <a:ext cx="62213" cy="0"/>
            </a:xfrm>
            <a:prstGeom prst="line">
              <a:avLst/>
            </a:prstGeom>
            <a:ln w="6350" cmpd="sng">
              <a:solidFill>
                <a:schemeClr val="accent4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2" name="Connecteur droit 2663">
              <a:extLst>
                <a:ext uri="{FF2B5EF4-FFF2-40B4-BE49-F238E27FC236}">
                  <a16:creationId xmlns:a16="http://schemas.microsoft.com/office/drawing/2014/main" id="{297A99F8-DDE8-8CEC-2E8C-3DEF0E33DE19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62060" y="3323958"/>
              <a:ext cx="97226" cy="0"/>
            </a:xfrm>
            <a:prstGeom prst="line">
              <a:avLst/>
            </a:prstGeom>
            <a:ln w="6350" cmpd="sng">
              <a:solidFill>
                <a:schemeClr val="accent4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3" name="Connecteur droit 2664">
              <a:extLst>
                <a:ext uri="{FF2B5EF4-FFF2-40B4-BE49-F238E27FC236}">
                  <a16:creationId xmlns:a16="http://schemas.microsoft.com/office/drawing/2014/main" id="{26750CD8-7D76-AAAC-197E-A6BF26E640BA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97073" y="3408195"/>
              <a:ext cx="62213" cy="0"/>
            </a:xfrm>
            <a:prstGeom prst="line">
              <a:avLst/>
            </a:prstGeom>
            <a:ln w="6350" cmpd="sng">
              <a:solidFill>
                <a:schemeClr val="accent4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4" name="Connecteur droit 2665">
              <a:extLst>
                <a:ext uri="{FF2B5EF4-FFF2-40B4-BE49-F238E27FC236}">
                  <a16:creationId xmlns:a16="http://schemas.microsoft.com/office/drawing/2014/main" id="{2FB0AEDE-14C7-6516-BDB6-A1902CFF803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62060" y="3492432"/>
              <a:ext cx="97226" cy="0"/>
            </a:xfrm>
            <a:prstGeom prst="line">
              <a:avLst/>
            </a:prstGeom>
            <a:ln w="6350" cmpd="sng">
              <a:solidFill>
                <a:schemeClr val="accent4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5" name="Connecteur droit 2666">
              <a:extLst>
                <a:ext uri="{FF2B5EF4-FFF2-40B4-BE49-F238E27FC236}">
                  <a16:creationId xmlns:a16="http://schemas.microsoft.com/office/drawing/2014/main" id="{506C0B2D-9E0E-5E2D-C3F3-6A4D5C03EC84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97073" y="3576669"/>
              <a:ext cx="62213" cy="0"/>
            </a:xfrm>
            <a:prstGeom prst="line">
              <a:avLst/>
            </a:prstGeom>
            <a:ln w="6350" cmpd="sng">
              <a:solidFill>
                <a:schemeClr val="accent4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6" name="Connecteur droit 2667">
              <a:extLst>
                <a:ext uri="{FF2B5EF4-FFF2-40B4-BE49-F238E27FC236}">
                  <a16:creationId xmlns:a16="http://schemas.microsoft.com/office/drawing/2014/main" id="{26BAAC79-4502-6839-980A-D9CABE56EB98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62060" y="3660906"/>
              <a:ext cx="97226" cy="0"/>
            </a:xfrm>
            <a:prstGeom prst="line">
              <a:avLst/>
            </a:prstGeom>
            <a:ln w="6350" cmpd="sng">
              <a:solidFill>
                <a:schemeClr val="accent4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7" name="Connecteur droit 2668">
              <a:extLst>
                <a:ext uri="{FF2B5EF4-FFF2-40B4-BE49-F238E27FC236}">
                  <a16:creationId xmlns:a16="http://schemas.microsoft.com/office/drawing/2014/main" id="{999E8636-ACA0-181D-EEC8-18CE84830517}"/>
                </a:ext>
              </a:extLst>
            </p:cNvPr>
            <p:cNvCxnSpPr>
              <a:cxnSpLocks/>
            </p:cNvCxnSpPr>
            <p:nvPr/>
          </p:nvCxnSpPr>
          <p:spPr>
            <a:xfrm flipH="1">
              <a:off x="1997073" y="3745146"/>
              <a:ext cx="62213" cy="0"/>
            </a:xfrm>
            <a:prstGeom prst="line">
              <a:avLst/>
            </a:prstGeom>
            <a:ln w="6350" cmpd="sng">
              <a:solidFill>
                <a:schemeClr val="accent4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144" name="Group 1833">
            <a:extLst>
              <a:ext uri="{FF2B5EF4-FFF2-40B4-BE49-F238E27FC236}">
                <a16:creationId xmlns:a16="http://schemas.microsoft.com/office/drawing/2014/main" id="{97044C52-8C4D-475D-1C24-5926AA445DAB}"/>
              </a:ext>
            </a:extLst>
          </p:cNvPr>
          <p:cNvGrpSpPr/>
          <p:nvPr/>
        </p:nvGrpSpPr>
        <p:grpSpPr>
          <a:xfrm>
            <a:off x="7925950" y="5437729"/>
            <a:ext cx="2950897" cy="220916"/>
            <a:chOff x="6889575" y="5441485"/>
            <a:chExt cx="3315010" cy="235597"/>
          </a:xfrm>
        </p:grpSpPr>
        <p:sp>
          <p:nvSpPr>
            <p:cNvPr id="176" name="Freeform: Shape 1799">
              <a:extLst>
                <a:ext uri="{FF2B5EF4-FFF2-40B4-BE49-F238E27FC236}">
                  <a16:creationId xmlns:a16="http://schemas.microsoft.com/office/drawing/2014/main" id="{524BC64E-C520-A035-E92F-2B388CB07F0B}"/>
                </a:ext>
              </a:extLst>
            </p:cNvPr>
            <p:cNvSpPr/>
            <p:nvPr/>
          </p:nvSpPr>
          <p:spPr>
            <a:xfrm>
              <a:off x="6889575" y="5441485"/>
              <a:ext cx="235597" cy="235597"/>
            </a:xfrm>
            <a:custGeom>
              <a:avLst/>
              <a:gdLst>
                <a:gd name="connsiteX0" fmla="*/ 180975 w 361950"/>
                <a:gd name="connsiteY0" fmla="*/ 0 h 361950"/>
                <a:gd name="connsiteX1" fmla="*/ 0 w 361950"/>
                <a:gd name="connsiteY1" fmla="*/ 180975 h 361950"/>
                <a:gd name="connsiteX2" fmla="*/ 180975 w 361950"/>
                <a:gd name="connsiteY2" fmla="*/ 361950 h 361950"/>
                <a:gd name="connsiteX3" fmla="*/ 361950 w 361950"/>
                <a:gd name="connsiteY3" fmla="*/ 180975 h 361950"/>
                <a:gd name="connsiteX4" fmla="*/ 181127 w 361950"/>
                <a:gd name="connsiteY4" fmla="*/ 0 h 361950"/>
                <a:gd name="connsiteX5" fmla="*/ 180975 w 361950"/>
                <a:gd name="connsiteY5" fmla="*/ 0 h 361950"/>
                <a:gd name="connsiteX6" fmla="*/ 224790 w 361950"/>
                <a:gd name="connsiteY6" fmla="*/ 189614 h 361950"/>
                <a:gd name="connsiteX7" fmla="*/ 145209 w 361950"/>
                <a:gd name="connsiteY7" fmla="*/ 269281 h 361950"/>
                <a:gd name="connsiteX8" fmla="*/ 77019 w 361950"/>
                <a:gd name="connsiteY8" fmla="*/ 201082 h 361950"/>
                <a:gd name="connsiteX9" fmla="*/ 99803 w 361950"/>
                <a:gd name="connsiteY9" fmla="*/ 178298 h 361950"/>
                <a:gd name="connsiteX10" fmla="*/ 145209 w 361950"/>
                <a:gd name="connsiteY10" fmla="*/ 223714 h 361950"/>
                <a:gd name="connsiteX11" fmla="*/ 210931 w 361950"/>
                <a:gd name="connsiteY11" fmla="*/ 157105 h 361950"/>
                <a:gd name="connsiteX12" fmla="*/ 267348 w 361950"/>
                <a:gd name="connsiteY12" fmla="*/ 101394 h 361950"/>
                <a:gd name="connsiteX13" fmla="*/ 269405 w 361950"/>
                <a:gd name="connsiteY13" fmla="*/ 99489 h 361950"/>
                <a:gd name="connsiteX14" fmla="*/ 271310 w 361950"/>
                <a:gd name="connsiteY14" fmla="*/ 97431 h 361950"/>
                <a:gd name="connsiteX15" fmla="*/ 294418 w 361950"/>
                <a:gd name="connsiteY15" fmla="*/ 120215 h 361950"/>
                <a:gd name="connsiteX16" fmla="*/ 224790 w 361950"/>
                <a:gd name="connsiteY16" fmla="*/ 18961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61950" h="361950">
                  <a:moveTo>
                    <a:pt x="180975" y="0"/>
                  </a:moveTo>
                  <a:cubicBezTo>
                    <a:pt x="81025" y="0"/>
                    <a:pt x="0" y="81025"/>
                    <a:pt x="0" y="180975"/>
                  </a:cubicBezTo>
                  <a:cubicBezTo>
                    <a:pt x="0" y="280925"/>
                    <a:pt x="81025" y="361950"/>
                    <a:pt x="180975" y="361950"/>
                  </a:cubicBezTo>
                  <a:cubicBezTo>
                    <a:pt x="280925" y="361950"/>
                    <a:pt x="361950" y="280925"/>
                    <a:pt x="361950" y="180975"/>
                  </a:cubicBezTo>
                  <a:cubicBezTo>
                    <a:pt x="361992" y="81067"/>
                    <a:pt x="281035" y="42"/>
                    <a:pt x="181127" y="0"/>
                  </a:cubicBezTo>
                  <a:cubicBezTo>
                    <a:pt x="181077" y="0"/>
                    <a:pt x="181025" y="0"/>
                    <a:pt x="180975" y="0"/>
                  </a:cubicBezTo>
                  <a:close/>
                  <a:moveTo>
                    <a:pt x="224790" y="189614"/>
                  </a:moveTo>
                  <a:cubicBezTo>
                    <a:pt x="198425" y="215935"/>
                    <a:pt x="171898" y="242490"/>
                    <a:pt x="145209" y="269281"/>
                  </a:cubicBezTo>
                  <a:cubicBezTo>
                    <a:pt x="122527" y="246497"/>
                    <a:pt x="99796" y="223764"/>
                    <a:pt x="77019" y="201082"/>
                  </a:cubicBezTo>
                  <a:lnTo>
                    <a:pt x="99803" y="178298"/>
                  </a:lnTo>
                  <a:lnTo>
                    <a:pt x="145209" y="223714"/>
                  </a:lnTo>
                  <a:cubicBezTo>
                    <a:pt x="167249" y="201349"/>
                    <a:pt x="189157" y="179146"/>
                    <a:pt x="210931" y="157105"/>
                  </a:cubicBezTo>
                  <a:cubicBezTo>
                    <a:pt x="232705" y="135055"/>
                    <a:pt x="244773" y="123225"/>
                    <a:pt x="267348" y="101394"/>
                  </a:cubicBezTo>
                  <a:cubicBezTo>
                    <a:pt x="267986" y="100755"/>
                    <a:pt x="268662" y="100127"/>
                    <a:pt x="269405" y="99489"/>
                  </a:cubicBezTo>
                  <a:cubicBezTo>
                    <a:pt x="270119" y="98880"/>
                    <a:pt x="270758" y="98189"/>
                    <a:pt x="271310" y="97431"/>
                  </a:cubicBezTo>
                  <a:lnTo>
                    <a:pt x="294418" y="120215"/>
                  </a:lnTo>
                  <a:cubicBezTo>
                    <a:pt x="267653" y="146904"/>
                    <a:pt x="251193" y="163297"/>
                    <a:pt x="224790" y="189614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BE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177" name="TextBox 38">
              <a:extLst>
                <a:ext uri="{FF2B5EF4-FFF2-40B4-BE49-F238E27FC236}">
                  <a16:creationId xmlns:a16="http://schemas.microsoft.com/office/drawing/2014/main" id="{B20D1AFC-848E-E193-A12D-3B487417D6F9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7208462" y="5446912"/>
              <a:ext cx="2996123" cy="2054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557293" rtl="0" eaLnBrk="1" fontAlgn="auto" latinLnBrk="0" hangingPunct="1">
                <a:lnSpc>
                  <a:spcPct val="114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Roboto Lt" panose="02000000000000000000" pitchFamily="2" charset="0"/>
                  <a:cs typeface="Arial" panose="020B0604020202020204" pitchFamily="34" charset="0"/>
                  <a:sym typeface="Arial" panose="020B0604020202020204" pitchFamily="34" charset="0"/>
                </a:rPr>
                <a:t>No comparability studies</a:t>
              </a:r>
            </a:p>
          </p:txBody>
        </p:sp>
      </p:grpSp>
      <p:grpSp>
        <p:nvGrpSpPr>
          <p:cNvPr id="145" name="Group 1834">
            <a:extLst>
              <a:ext uri="{FF2B5EF4-FFF2-40B4-BE49-F238E27FC236}">
                <a16:creationId xmlns:a16="http://schemas.microsoft.com/office/drawing/2014/main" id="{869AF22F-5132-FDA7-414A-021EF210D1FB}"/>
              </a:ext>
            </a:extLst>
          </p:cNvPr>
          <p:cNvGrpSpPr/>
          <p:nvPr/>
        </p:nvGrpSpPr>
        <p:grpSpPr>
          <a:xfrm>
            <a:off x="7925950" y="5728135"/>
            <a:ext cx="2947811" cy="220916"/>
            <a:chOff x="6889575" y="5762940"/>
            <a:chExt cx="3311543" cy="235597"/>
          </a:xfrm>
        </p:grpSpPr>
        <p:sp>
          <p:nvSpPr>
            <p:cNvPr id="174" name="Freeform: Shape 1820">
              <a:extLst>
                <a:ext uri="{FF2B5EF4-FFF2-40B4-BE49-F238E27FC236}">
                  <a16:creationId xmlns:a16="http://schemas.microsoft.com/office/drawing/2014/main" id="{07BD35ED-9D46-8C6D-7743-4EF58CAF5A72}"/>
                </a:ext>
              </a:extLst>
            </p:cNvPr>
            <p:cNvSpPr/>
            <p:nvPr/>
          </p:nvSpPr>
          <p:spPr>
            <a:xfrm>
              <a:off x="6889575" y="5762940"/>
              <a:ext cx="235597" cy="235597"/>
            </a:xfrm>
            <a:custGeom>
              <a:avLst/>
              <a:gdLst>
                <a:gd name="connsiteX0" fmla="*/ 180975 w 361950"/>
                <a:gd name="connsiteY0" fmla="*/ 0 h 361950"/>
                <a:gd name="connsiteX1" fmla="*/ 0 w 361950"/>
                <a:gd name="connsiteY1" fmla="*/ 180975 h 361950"/>
                <a:gd name="connsiteX2" fmla="*/ 180975 w 361950"/>
                <a:gd name="connsiteY2" fmla="*/ 361950 h 361950"/>
                <a:gd name="connsiteX3" fmla="*/ 361950 w 361950"/>
                <a:gd name="connsiteY3" fmla="*/ 180975 h 361950"/>
                <a:gd name="connsiteX4" fmla="*/ 181127 w 361950"/>
                <a:gd name="connsiteY4" fmla="*/ 0 h 361950"/>
                <a:gd name="connsiteX5" fmla="*/ 180975 w 361950"/>
                <a:gd name="connsiteY5" fmla="*/ 0 h 361950"/>
                <a:gd name="connsiteX6" fmla="*/ 224790 w 361950"/>
                <a:gd name="connsiteY6" fmla="*/ 189614 h 361950"/>
                <a:gd name="connsiteX7" fmla="*/ 145209 w 361950"/>
                <a:gd name="connsiteY7" fmla="*/ 269281 h 361950"/>
                <a:gd name="connsiteX8" fmla="*/ 77019 w 361950"/>
                <a:gd name="connsiteY8" fmla="*/ 201082 h 361950"/>
                <a:gd name="connsiteX9" fmla="*/ 99803 w 361950"/>
                <a:gd name="connsiteY9" fmla="*/ 178298 h 361950"/>
                <a:gd name="connsiteX10" fmla="*/ 145209 w 361950"/>
                <a:gd name="connsiteY10" fmla="*/ 223714 h 361950"/>
                <a:gd name="connsiteX11" fmla="*/ 210931 w 361950"/>
                <a:gd name="connsiteY11" fmla="*/ 157105 h 361950"/>
                <a:gd name="connsiteX12" fmla="*/ 267348 w 361950"/>
                <a:gd name="connsiteY12" fmla="*/ 101394 h 361950"/>
                <a:gd name="connsiteX13" fmla="*/ 269405 w 361950"/>
                <a:gd name="connsiteY13" fmla="*/ 99489 h 361950"/>
                <a:gd name="connsiteX14" fmla="*/ 271310 w 361950"/>
                <a:gd name="connsiteY14" fmla="*/ 97431 h 361950"/>
                <a:gd name="connsiteX15" fmla="*/ 294418 w 361950"/>
                <a:gd name="connsiteY15" fmla="*/ 120215 h 361950"/>
                <a:gd name="connsiteX16" fmla="*/ 224790 w 361950"/>
                <a:gd name="connsiteY16" fmla="*/ 18961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61950" h="361950">
                  <a:moveTo>
                    <a:pt x="180975" y="0"/>
                  </a:moveTo>
                  <a:cubicBezTo>
                    <a:pt x="81025" y="0"/>
                    <a:pt x="0" y="81025"/>
                    <a:pt x="0" y="180975"/>
                  </a:cubicBezTo>
                  <a:cubicBezTo>
                    <a:pt x="0" y="280925"/>
                    <a:pt x="81025" y="361950"/>
                    <a:pt x="180975" y="361950"/>
                  </a:cubicBezTo>
                  <a:cubicBezTo>
                    <a:pt x="280925" y="361950"/>
                    <a:pt x="361950" y="280925"/>
                    <a:pt x="361950" y="180975"/>
                  </a:cubicBezTo>
                  <a:cubicBezTo>
                    <a:pt x="361992" y="81067"/>
                    <a:pt x="281035" y="42"/>
                    <a:pt x="181127" y="0"/>
                  </a:cubicBezTo>
                  <a:cubicBezTo>
                    <a:pt x="181077" y="0"/>
                    <a:pt x="181025" y="0"/>
                    <a:pt x="180975" y="0"/>
                  </a:cubicBezTo>
                  <a:close/>
                  <a:moveTo>
                    <a:pt x="224790" y="189614"/>
                  </a:moveTo>
                  <a:cubicBezTo>
                    <a:pt x="198425" y="215935"/>
                    <a:pt x="171898" y="242490"/>
                    <a:pt x="145209" y="269281"/>
                  </a:cubicBezTo>
                  <a:cubicBezTo>
                    <a:pt x="122527" y="246497"/>
                    <a:pt x="99796" y="223764"/>
                    <a:pt x="77019" y="201082"/>
                  </a:cubicBezTo>
                  <a:lnTo>
                    <a:pt x="99803" y="178298"/>
                  </a:lnTo>
                  <a:lnTo>
                    <a:pt x="145209" y="223714"/>
                  </a:lnTo>
                  <a:cubicBezTo>
                    <a:pt x="167249" y="201349"/>
                    <a:pt x="189157" y="179146"/>
                    <a:pt x="210931" y="157105"/>
                  </a:cubicBezTo>
                  <a:cubicBezTo>
                    <a:pt x="232705" y="135055"/>
                    <a:pt x="244773" y="123225"/>
                    <a:pt x="267348" y="101394"/>
                  </a:cubicBezTo>
                  <a:cubicBezTo>
                    <a:pt x="267986" y="100755"/>
                    <a:pt x="268662" y="100127"/>
                    <a:pt x="269405" y="99489"/>
                  </a:cubicBezTo>
                  <a:cubicBezTo>
                    <a:pt x="270119" y="98880"/>
                    <a:pt x="270758" y="98189"/>
                    <a:pt x="271310" y="97431"/>
                  </a:cubicBezTo>
                  <a:lnTo>
                    <a:pt x="294418" y="120215"/>
                  </a:lnTo>
                  <a:cubicBezTo>
                    <a:pt x="267653" y="146904"/>
                    <a:pt x="251193" y="163297"/>
                    <a:pt x="224790" y="189614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BE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175" name="TextBox 38">
              <a:extLst>
                <a:ext uri="{FF2B5EF4-FFF2-40B4-BE49-F238E27FC236}">
                  <a16:creationId xmlns:a16="http://schemas.microsoft.com/office/drawing/2014/main" id="{007250EF-2379-6657-994F-85A228C0513F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7208460" y="5768367"/>
              <a:ext cx="2992658" cy="20548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557293" rtl="0" eaLnBrk="1" fontAlgn="auto" latinLnBrk="0" hangingPunct="1">
                <a:lnSpc>
                  <a:spcPct val="114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Roboto Lt" panose="02000000000000000000" pitchFamily="2" charset="0"/>
                  <a:cs typeface="Arial" panose="020B0604020202020204" pitchFamily="34" charset="0"/>
                  <a:sym typeface="Arial" panose="020B0604020202020204" pitchFamily="34" charset="0"/>
                </a:rPr>
                <a:t>No redundant process mapping</a:t>
              </a:r>
            </a:p>
          </p:txBody>
        </p:sp>
      </p:grpSp>
      <p:grpSp>
        <p:nvGrpSpPr>
          <p:cNvPr id="146" name="Group 1835">
            <a:extLst>
              <a:ext uri="{FF2B5EF4-FFF2-40B4-BE49-F238E27FC236}">
                <a16:creationId xmlns:a16="http://schemas.microsoft.com/office/drawing/2014/main" id="{D5617E4C-013C-2690-2CA0-2E0E4F6DA761}"/>
              </a:ext>
            </a:extLst>
          </p:cNvPr>
          <p:cNvGrpSpPr/>
          <p:nvPr/>
        </p:nvGrpSpPr>
        <p:grpSpPr>
          <a:xfrm>
            <a:off x="7925950" y="6018548"/>
            <a:ext cx="2601136" cy="220916"/>
            <a:chOff x="6889575" y="6084394"/>
            <a:chExt cx="2922091" cy="235597"/>
          </a:xfrm>
        </p:grpSpPr>
        <p:sp>
          <p:nvSpPr>
            <p:cNvPr id="172" name="Freeform: Shape 1824">
              <a:extLst>
                <a:ext uri="{FF2B5EF4-FFF2-40B4-BE49-F238E27FC236}">
                  <a16:creationId xmlns:a16="http://schemas.microsoft.com/office/drawing/2014/main" id="{F8714BC4-7FEF-C9A4-FDBC-269AF1054192}"/>
                </a:ext>
              </a:extLst>
            </p:cNvPr>
            <p:cNvSpPr/>
            <p:nvPr/>
          </p:nvSpPr>
          <p:spPr>
            <a:xfrm>
              <a:off x="6889575" y="6084394"/>
              <a:ext cx="235597" cy="235597"/>
            </a:xfrm>
            <a:custGeom>
              <a:avLst/>
              <a:gdLst>
                <a:gd name="connsiteX0" fmla="*/ 180975 w 361950"/>
                <a:gd name="connsiteY0" fmla="*/ 0 h 361950"/>
                <a:gd name="connsiteX1" fmla="*/ 0 w 361950"/>
                <a:gd name="connsiteY1" fmla="*/ 180975 h 361950"/>
                <a:gd name="connsiteX2" fmla="*/ 180975 w 361950"/>
                <a:gd name="connsiteY2" fmla="*/ 361950 h 361950"/>
                <a:gd name="connsiteX3" fmla="*/ 361950 w 361950"/>
                <a:gd name="connsiteY3" fmla="*/ 180975 h 361950"/>
                <a:gd name="connsiteX4" fmla="*/ 181127 w 361950"/>
                <a:gd name="connsiteY4" fmla="*/ 0 h 361950"/>
                <a:gd name="connsiteX5" fmla="*/ 180975 w 361950"/>
                <a:gd name="connsiteY5" fmla="*/ 0 h 361950"/>
                <a:gd name="connsiteX6" fmla="*/ 224790 w 361950"/>
                <a:gd name="connsiteY6" fmla="*/ 189614 h 361950"/>
                <a:gd name="connsiteX7" fmla="*/ 145209 w 361950"/>
                <a:gd name="connsiteY7" fmla="*/ 269281 h 361950"/>
                <a:gd name="connsiteX8" fmla="*/ 77019 w 361950"/>
                <a:gd name="connsiteY8" fmla="*/ 201082 h 361950"/>
                <a:gd name="connsiteX9" fmla="*/ 99803 w 361950"/>
                <a:gd name="connsiteY9" fmla="*/ 178298 h 361950"/>
                <a:gd name="connsiteX10" fmla="*/ 145209 w 361950"/>
                <a:gd name="connsiteY10" fmla="*/ 223714 h 361950"/>
                <a:gd name="connsiteX11" fmla="*/ 210931 w 361950"/>
                <a:gd name="connsiteY11" fmla="*/ 157105 h 361950"/>
                <a:gd name="connsiteX12" fmla="*/ 267348 w 361950"/>
                <a:gd name="connsiteY12" fmla="*/ 101394 h 361950"/>
                <a:gd name="connsiteX13" fmla="*/ 269405 w 361950"/>
                <a:gd name="connsiteY13" fmla="*/ 99489 h 361950"/>
                <a:gd name="connsiteX14" fmla="*/ 271310 w 361950"/>
                <a:gd name="connsiteY14" fmla="*/ 97431 h 361950"/>
                <a:gd name="connsiteX15" fmla="*/ 294418 w 361950"/>
                <a:gd name="connsiteY15" fmla="*/ 120215 h 361950"/>
                <a:gd name="connsiteX16" fmla="*/ 224790 w 361950"/>
                <a:gd name="connsiteY16" fmla="*/ 18961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61950" h="361950">
                  <a:moveTo>
                    <a:pt x="180975" y="0"/>
                  </a:moveTo>
                  <a:cubicBezTo>
                    <a:pt x="81025" y="0"/>
                    <a:pt x="0" y="81025"/>
                    <a:pt x="0" y="180975"/>
                  </a:cubicBezTo>
                  <a:cubicBezTo>
                    <a:pt x="0" y="280925"/>
                    <a:pt x="81025" y="361950"/>
                    <a:pt x="180975" y="361950"/>
                  </a:cubicBezTo>
                  <a:cubicBezTo>
                    <a:pt x="280925" y="361950"/>
                    <a:pt x="361950" y="280925"/>
                    <a:pt x="361950" y="180975"/>
                  </a:cubicBezTo>
                  <a:cubicBezTo>
                    <a:pt x="361992" y="81067"/>
                    <a:pt x="281035" y="42"/>
                    <a:pt x="181127" y="0"/>
                  </a:cubicBezTo>
                  <a:cubicBezTo>
                    <a:pt x="181077" y="0"/>
                    <a:pt x="181025" y="0"/>
                    <a:pt x="180975" y="0"/>
                  </a:cubicBezTo>
                  <a:close/>
                  <a:moveTo>
                    <a:pt x="224790" y="189614"/>
                  </a:moveTo>
                  <a:cubicBezTo>
                    <a:pt x="198425" y="215935"/>
                    <a:pt x="171898" y="242490"/>
                    <a:pt x="145209" y="269281"/>
                  </a:cubicBezTo>
                  <a:cubicBezTo>
                    <a:pt x="122527" y="246497"/>
                    <a:pt x="99796" y="223764"/>
                    <a:pt x="77019" y="201082"/>
                  </a:cubicBezTo>
                  <a:lnTo>
                    <a:pt x="99803" y="178298"/>
                  </a:lnTo>
                  <a:lnTo>
                    <a:pt x="145209" y="223714"/>
                  </a:lnTo>
                  <a:cubicBezTo>
                    <a:pt x="167249" y="201349"/>
                    <a:pt x="189157" y="179146"/>
                    <a:pt x="210931" y="157105"/>
                  </a:cubicBezTo>
                  <a:cubicBezTo>
                    <a:pt x="232705" y="135055"/>
                    <a:pt x="244773" y="123225"/>
                    <a:pt x="267348" y="101394"/>
                  </a:cubicBezTo>
                  <a:cubicBezTo>
                    <a:pt x="267986" y="100755"/>
                    <a:pt x="268662" y="100127"/>
                    <a:pt x="269405" y="99489"/>
                  </a:cubicBezTo>
                  <a:cubicBezTo>
                    <a:pt x="270119" y="98880"/>
                    <a:pt x="270758" y="98189"/>
                    <a:pt x="271310" y="97431"/>
                  </a:cubicBezTo>
                  <a:lnTo>
                    <a:pt x="294418" y="120215"/>
                  </a:lnTo>
                  <a:cubicBezTo>
                    <a:pt x="267653" y="146904"/>
                    <a:pt x="251193" y="163297"/>
                    <a:pt x="224790" y="189614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BE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173" name="TextBox 38">
              <a:extLst>
                <a:ext uri="{FF2B5EF4-FFF2-40B4-BE49-F238E27FC236}">
                  <a16:creationId xmlns:a16="http://schemas.microsoft.com/office/drawing/2014/main" id="{BB369E75-164C-B178-B754-BB60B0CF8045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7208461" y="6089821"/>
              <a:ext cx="2603205" cy="20548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557293" rtl="0" eaLnBrk="1" fontAlgn="auto" latinLnBrk="0" hangingPunct="1">
                <a:lnSpc>
                  <a:spcPct val="114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Roboto Lt" panose="02000000000000000000" pitchFamily="2" charset="0"/>
                  <a:cs typeface="Arial" panose="020B0604020202020204" pitchFamily="34" charset="0"/>
                  <a:sym typeface="Arial" panose="020B0604020202020204" pitchFamily="34" charset="0"/>
                </a:rPr>
                <a:t>Eased regulatory compliance</a:t>
              </a:r>
            </a:p>
          </p:txBody>
        </p:sp>
      </p:grpSp>
      <p:grpSp>
        <p:nvGrpSpPr>
          <p:cNvPr id="147" name="Group 1832">
            <a:extLst>
              <a:ext uri="{FF2B5EF4-FFF2-40B4-BE49-F238E27FC236}">
                <a16:creationId xmlns:a16="http://schemas.microsoft.com/office/drawing/2014/main" id="{AEEF1DC2-322E-C184-D09F-DB56E359401D}"/>
              </a:ext>
            </a:extLst>
          </p:cNvPr>
          <p:cNvGrpSpPr/>
          <p:nvPr/>
        </p:nvGrpSpPr>
        <p:grpSpPr>
          <a:xfrm>
            <a:off x="7925950" y="5147333"/>
            <a:ext cx="2950897" cy="220916"/>
            <a:chOff x="6889575" y="5143994"/>
            <a:chExt cx="3315010" cy="235597"/>
          </a:xfrm>
        </p:grpSpPr>
        <p:sp>
          <p:nvSpPr>
            <p:cNvPr id="170" name="Freeform: Shape 1826">
              <a:extLst>
                <a:ext uri="{FF2B5EF4-FFF2-40B4-BE49-F238E27FC236}">
                  <a16:creationId xmlns:a16="http://schemas.microsoft.com/office/drawing/2014/main" id="{54D7037B-9A04-2843-2421-5FB0ED97F536}"/>
                </a:ext>
              </a:extLst>
            </p:cNvPr>
            <p:cNvSpPr/>
            <p:nvPr/>
          </p:nvSpPr>
          <p:spPr>
            <a:xfrm>
              <a:off x="6889575" y="5143994"/>
              <a:ext cx="235597" cy="235597"/>
            </a:xfrm>
            <a:custGeom>
              <a:avLst/>
              <a:gdLst>
                <a:gd name="connsiteX0" fmla="*/ 180975 w 361950"/>
                <a:gd name="connsiteY0" fmla="*/ 0 h 361950"/>
                <a:gd name="connsiteX1" fmla="*/ 0 w 361950"/>
                <a:gd name="connsiteY1" fmla="*/ 180975 h 361950"/>
                <a:gd name="connsiteX2" fmla="*/ 180975 w 361950"/>
                <a:gd name="connsiteY2" fmla="*/ 361950 h 361950"/>
                <a:gd name="connsiteX3" fmla="*/ 361950 w 361950"/>
                <a:gd name="connsiteY3" fmla="*/ 180975 h 361950"/>
                <a:gd name="connsiteX4" fmla="*/ 181127 w 361950"/>
                <a:gd name="connsiteY4" fmla="*/ 0 h 361950"/>
                <a:gd name="connsiteX5" fmla="*/ 180975 w 361950"/>
                <a:gd name="connsiteY5" fmla="*/ 0 h 361950"/>
                <a:gd name="connsiteX6" fmla="*/ 224790 w 361950"/>
                <a:gd name="connsiteY6" fmla="*/ 189614 h 361950"/>
                <a:gd name="connsiteX7" fmla="*/ 145209 w 361950"/>
                <a:gd name="connsiteY7" fmla="*/ 269281 h 361950"/>
                <a:gd name="connsiteX8" fmla="*/ 77019 w 361950"/>
                <a:gd name="connsiteY8" fmla="*/ 201082 h 361950"/>
                <a:gd name="connsiteX9" fmla="*/ 99803 w 361950"/>
                <a:gd name="connsiteY9" fmla="*/ 178298 h 361950"/>
                <a:gd name="connsiteX10" fmla="*/ 145209 w 361950"/>
                <a:gd name="connsiteY10" fmla="*/ 223714 h 361950"/>
                <a:gd name="connsiteX11" fmla="*/ 210931 w 361950"/>
                <a:gd name="connsiteY11" fmla="*/ 157105 h 361950"/>
                <a:gd name="connsiteX12" fmla="*/ 267348 w 361950"/>
                <a:gd name="connsiteY12" fmla="*/ 101394 h 361950"/>
                <a:gd name="connsiteX13" fmla="*/ 269405 w 361950"/>
                <a:gd name="connsiteY13" fmla="*/ 99489 h 361950"/>
                <a:gd name="connsiteX14" fmla="*/ 271310 w 361950"/>
                <a:gd name="connsiteY14" fmla="*/ 97431 h 361950"/>
                <a:gd name="connsiteX15" fmla="*/ 294418 w 361950"/>
                <a:gd name="connsiteY15" fmla="*/ 120215 h 361950"/>
                <a:gd name="connsiteX16" fmla="*/ 224790 w 361950"/>
                <a:gd name="connsiteY16" fmla="*/ 18961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61950" h="361950">
                  <a:moveTo>
                    <a:pt x="180975" y="0"/>
                  </a:moveTo>
                  <a:cubicBezTo>
                    <a:pt x="81025" y="0"/>
                    <a:pt x="0" y="81025"/>
                    <a:pt x="0" y="180975"/>
                  </a:cubicBezTo>
                  <a:cubicBezTo>
                    <a:pt x="0" y="280925"/>
                    <a:pt x="81025" y="361950"/>
                    <a:pt x="180975" y="361950"/>
                  </a:cubicBezTo>
                  <a:cubicBezTo>
                    <a:pt x="280925" y="361950"/>
                    <a:pt x="361950" y="280925"/>
                    <a:pt x="361950" y="180975"/>
                  </a:cubicBezTo>
                  <a:cubicBezTo>
                    <a:pt x="361992" y="81067"/>
                    <a:pt x="281035" y="42"/>
                    <a:pt x="181127" y="0"/>
                  </a:cubicBezTo>
                  <a:cubicBezTo>
                    <a:pt x="181077" y="0"/>
                    <a:pt x="181025" y="0"/>
                    <a:pt x="180975" y="0"/>
                  </a:cubicBezTo>
                  <a:close/>
                  <a:moveTo>
                    <a:pt x="224790" y="189614"/>
                  </a:moveTo>
                  <a:cubicBezTo>
                    <a:pt x="198425" y="215935"/>
                    <a:pt x="171898" y="242490"/>
                    <a:pt x="145209" y="269281"/>
                  </a:cubicBezTo>
                  <a:cubicBezTo>
                    <a:pt x="122527" y="246497"/>
                    <a:pt x="99796" y="223764"/>
                    <a:pt x="77019" y="201082"/>
                  </a:cubicBezTo>
                  <a:lnTo>
                    <a:pt x="99803" y="178298"/>
                  </a:lnTo>
                  <a:lnTo>
                    <a:pt x="145209" y="223714"/>
                  </a:lnTo>
                  <a:cubicBezTo>
                    <a:pt x="167249" y="201349"/>
                    <a:pt x="189157" y="179146"/>
                    <a:pt x="210931" y="157105"/>
                  </a:cubicBezTo>
                  <a:cubicBezTo>
                    <a:pt x="232705" y="135055"/>
                    <a:pt x="244773" y="123225"/>
                    <a:pt x="267348" y="101394"/>
                  </a:cubicBezTo>
                  <a:cubicBezTo>
                    <a:pt x="267986" y="100755"/>
                    <a:pt x="268662" y="100127"/>
                    <a:pt x="269405" y="99489"/>
                  </a:cubicBezTo>
                  <a:cubicBezTo>
                    <a:pt x="270119" y="98880"/>
                    <a:pt x="270758" y="98189"/>
                    <a:pt x="271310" y="97431"/>
                  </a:cubicBezTo>
                  <a:lnTo>
                    <a:pt x="294418" y="120215"/>
                  </a:lnTo>
                  <a:cubicBezTo>
                    <a:pt x="267653" y="146904"/>
                    <a:pt x="251193" y="163297"/>
                    <a:pt x="224790" y="189614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BE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171" name="TextBox 38">
              <a:extLst>
                <a:ext uri="{FF2B5EF4-FFF2-40B4-BE49-F238E27FC236}">
                  <a16:creationId xmlns:a16="http://schemas.microsoft.com/office/drawing/2014/main" id="{88F3D5D3-C5E1-6795-2517-D4BDF413CD14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7208462" y="5149421"/>
              <a:ext cx="2996123" cy="20548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557293" rtl="0" eaLnBrk="1" fontAlgn="auto" latinLnBrk="0" hangingPunct="1">
                <a:lnSpc>
                  <a:spcPct val="114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Roboto Lt" panose="02000000000000000000" pitchFamily="2" charset="0"/>
                  <a:cs typeface="Arial" panose="020B0604020202020204" pitchFamily="34" charset="0"/>
                  <a:sym typeface="Arial" panose="020B0604020202020204" pitchFamily="34" charset="0"/>
                </a:rPr>
                <a:t>Consistent process parameters</a:t>
              </a:r>
            </a:p>
          </p:txBody>
        </p:sp>
      </p:grpSp>
      <p:grpSp>
        <p:nvGrpSpPr>
          <p:cNvPr id="148" name="Group 1830">
            <a:extLst>
              <a:ext uri="{FF2B5EF4-FFF2-40B4-BE49-F238E27FC236}">
                <a16:creationId xmlns:a16="http://schemas.microsoft.com/office/drawing/2014/main" id="{8B6E44E2-68DC-954B-4053-73787626ED08}"/>
              </a:ext>
            </a:extLst>
          </p:cNvPr>
          <p:cNvGrpSpPr/>
          <p:nvPr/>
        </p:nvGrpSpPr>
        <p:grpSpPr>
          <a:xfrm>
            <a:off x="7925959" y="4868125"/>
            <a:ext cx="2950897" cy="220916"/>
            <a:chOff x="6889575" y="4845582"/>
            <a:chExt cx="3315010" cy="235597"/>
          </a:xfrm>
        </p:grpSpPr>
        <p:sp>
          <p:nvSpPr>
            <p:cNvPr id="168" name="Freeform: Shape 1828">
              <a:extLst>
                <a:ext uri="{FF2B5EF4-FFF2-40B4-BE49-F238E27FC236}">
                  <a16:creationId xmlns:a16="http://schemas.microsoft.com/office/drawing/2014/main" id="{D8A95588-F6AB-8AF0-AE2C-556B21CCC9CA}"/>
                </a:ext>
              </a:extLst>
            </p:cNvPr>
            <p:cNvSpPr/>
            <p:nvPr/>
          </p:nvSpPr>
          <p:spPr>
            <a:xfrm>
              <a:off x="6889575" y="4845582"/>
              <a:ext cx="235597" cy="235597"/>
            </a:xfrm>
            <a:custGeom>
              <a:avLst/>
              <a:gdLst>
                <a:gd name="connsiteX0" fmla="*/ 180975 w 361950"/>
                <a:gd name="connsiteY0" fmla="*/ 0 h 361950"/>
                <a:gd name="connsiteX1" fmla="*/ 0 w 361950"/>
                <a:gd name="connsiteY1" fmla="*/ 180975 h 361950"/>
                <a:gd name="connsiteX2" fmla="*/ 180975 w 361950"/>
                <a:gd name="connsiteY2" fmla="*/ 361950 h 361950"/>
                <a:gd name="connsiteX3" fmla="*/ 361950 w 361950"/>
                <a:gd name="connsiteY3" fmla="*/ 180975 h 361950"/>
                <a:gd name="connsiteX4" fmla="*/ 181127 w 361950"/>
                <a:gd name="connsiteY4" fmla="*/ 0 h 361950"/>
                <a:gd name="connsiteX5" fmla="*/ 180975 w 361950"/>
                <a:gd name="connsiteY5" fmla="*/ 0 h 361950"/>
                <a:gd name="connsiteX6" fmla="*/ 224790 w 361950"/>
                <a:gd name="connsiteY6" fmla="*/ 189614 h 361950"/>
                <a:gd name="connsiteX7" fmla="*/ 145209 w 361950"/>
                <a:gd name="connsiteY7" fmla="*/ 269281 h 361950"/>
                <a:gd name="connsiteX8" fmla="*/ 77019 w 361950"/>
                <a:gd name="connsiteY8" fmla="*/ 201082 h 361950"/>
                <a:gd name="connsiteX9" fmla="*/ 99803 w 361950"/>
                <a:gd name="connsiteY9" fmla="*/ 178298 h 361950"/>
                <a:gd name="connsiteX10" fmla="*/ 145209 w 361950"/>
                <a:gd name="connsiteY10" fmla="*/ 223714 h 361950"/>
                <a:gd name="connsiteX11" fmla="*/ 210931 w 361950"/>
                <a:gd name="connsiteY11" fmla="*/ 157105 h 361950"/>
                <a:gd name="connsiteX12" fmla="*/ 267348 w 361950"/>
                <a:gd name="connsiteY12" fmla="*/ 101394 h 361950"/>
                <a:gd name="connsiteX13" fmla="*/ 269405 w 361950"/>
                <a:gd name="connsiteY13" fmla="*/ 99489 h 361950"/>
                <a:gd name="connsiteX14" fmla="*/ 271310 w 361950"/>
                <a:gd name="connsiteY14" fmla="*/ 97431 h 361950"/>
                <a:gd name="connsiteX15" fmla="*/ 294418 w 361950"/>
                <a:gd name="connsiteY15" fmla="*/ 120215 h 361950"/>
                <a:gd name="connsiteX16" fmla="*/ 224790 w 361950"/>
                <a:gd name="connsiteY16" fmla="*/ 18961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61950" h="361950">
                  <a:moveTo>
                    <a:pt x="180975" y="0"/>
                  </a:moveTo>
                  <a:cubicBezTo>
                    <a:pt x="81025" y="0"/>
                    <a:pt x="0" y="81025"/>
                    <a:pt x="0" y="180975"/>
                  </a:cubicBezTo>
                  <a:cubicBezTo>
                    <a:pt x="0" y="280925"/>
                    <a:pt x="81025" y="361950"/>
                    <a:pt x="180975" y="361950"/>
                  </a:cubicBezTo>
                  <a:cubicBezTo>
                    <a:pt x="280925" y="361950"/>
                    <a:pt x="361950" y="280925"/>
                    <a:pt x="361950" y="180975"/>
                  </a:cubicBezTo>
                  <a:cubicBezTo>
                    <a:pt x="361992" y="81067"/>
                    <a:pt x="281035" y="42"/>
                    <a:pt x="181127" y="0"/>
                  </a:cubicBezTo>
                  <a:cubicBezTo>
                    <a:pt x="181077" y="0"/>
                    <a:pt x="181025" y="0"/>
                    <a:pt x="180975" y="0"/>
                  </a:cubicBezTo>
                  <a:close/>
                  <a:moveTo>
                    <a:pt x="224790" y="189614"/>
                  </a:moveTo>
                  <a:cubicBezTo>
                    <a:pt x="198425" y="215935"/>
                    <a:pt x="171898" y="242490"/>
                    <a:pt x="145209" y="269281"/>
                  </a:cubicBezTo>
                  <a:cubicBezTo>
                    <a:pt x="122527" y="246497"/>
                    <a:pt x="99796" y="223764"/>
                    <a:pt x="77019" y="201082"/>
                  </a:cubicBezTo>
                  <a:lnTo>
                    <a:pt x="99803" y="178298"/>
                  </a:lnTo>
                  <a:lnTo>
                    <a:pt x="145209" y="223714"/>
                  </a:lnTo>
                  <a:cubicBezTo>
                    <a:pt x="167249" y="201349"/>
                    <a:pt x="189157" y="179146"/>
                    <a:pt x="210931" y="157105"/>
                  </a:cubicBezTo>
                  <a:cubicBezTo>
                    <a:pt x="232705" y="135055"/>
                    <a:pt x="244773" y="123225"/>
                    <a:pt x="267348" y="101394"/>
                  </a:cubicBezTo>
                  <a:cubicBezTo>
                    <a:pt x="267986" y="100755"/>
                    <a:pt x="268662" y="100127"/>
                    <a:pt x="269405" y="99489"/>
                  </a:cubicBezTo>
                  <a:cubicBezTo>
                    <a:pt x="270119" y="98880"/>
                    <a:pt x="270758" y="98189"/>
                    <a:pt x="271310" y="97431"/>
                  </a:cubicBezTo>
                  <a:lnTo>
                    <a:pt x="294418" y="120215"/>
                  </a:lnTo>
                  <a:cubicBezTo>
                    <a:pt x="267653" y="146904"/>
                    <a:pt x="251193" y="163297"/>
                    <a:pt x="224790" y="189614"/>
                  </a:cubicBezTo>
                  <a:close/>
                </a:path>
              </a:pathLst>
            </a:custGeom>
            <a:solidFill>
              <a:schemeClr val="bg2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BE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169" name="TextBox 38">
              <a:extLst>
                <a:ext uri="{FF2B5EF4-FFF2-40B4-BE49-F238E27FC236}">
                  <a16:creationId xmlns:a16="http://schemas.microsoft.com/office/drawing/2014/main" id="{C05CB4E1-C838-361D-0C2A-7551AC13CAB1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7208462" y="4851009"/>
              <a:ext cx="2996123" cy="205486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557293" rtl="0" eaLnBrk="1" fontAlgn="auto" latinLnBrk="0" hangingPunct="1">
                <a:lnSpc>
                  <a:spcPct val="114000"/>
                </a:lnSpc>
                <a:spcBef>
                  <a:spcPts val="3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Roboto Lt" panose="02000000000000000000" pitchFamily="2" charset="0"/>
                  <a:cs typeface="Arial" panose="020B0604020202020204" pitchFamily="34" charset="0"/>
                  <a:sym typeface="Arial" panose="020B0604020202020204" pitchFamily="34" charset="0"/>
                </a:rPr>
                <a:t>Reduced CAPEX requirements</a:t>
              </a:r>
            </a:p>
          </p:txBody>
        </p:sp>
      </p:grpSp>
      <p:grpSp>
        <p:nvGrpSpPr>
          <p:cNvPr id="150" name="Groupe 1">
            <a:extLst>
              <a:ext uri="{FF2B5EF4-FFF2-40B4-BE49-F238E27FC236}">
                <a16:creationId xmlns:a16="http://schemas.microsoft.com/office/drawing/2014/main" id="{AE4C8EB6-6DDF-BDA1-B8D6-9C78BEE105CD}"/>
              </a:ext>
            </a:extLst>
          </p:cNvPr>
          <p:cNvGrpSpPr/>
          <p:nvPr/>
        </p:nvGrpSpPr>
        <p:grpSpPr>
          <a:xfrm>
            <a:off x="9903635" y="1209271"/>
            <a:ext cx="1138646" cy="956770"/>
            <a:chOff x="6825213" y="2017480"/>
            <a:chExt cx="1452029" cy="1158255"/>
          </a:xfrm>
        </p:grpSpPr>
        <p:pic>
          <p:nvPicPr>
            <p:cNvPr id="152" name="Image 2" descr="Une image contenant art, conception&#10;&#10;Description générée automatiquement">
              <a:extLst>
                <a:ext uri="{FF2B5EF4-FFF2-40B4-BE49-F238E27FC236}">
                  <a16:creationId xmlns:a16="http://schemas.microsoft.com/office/drawing/2014/main" id="{FA83604C-35BA-A83F-E38B-284C6953A8E6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542322" y="2601163"/>
              <a:ext cx="734920" cy="574571"/>
            </a:xfrm>
            <a:prstGeom prst="rect">
              <a:avLst/>
            </a:prstGeom>
          </p:spPr>
        </p:pic>
        <p:pic>
          <p:nvPicPr>
            <p:cNvPr id="165" name="Image 3" descr="Une image contenant art, conception&#10;&#10;Description générée automatiquement">
              <a:extLst>
                <a:ext uri="{FF2B5EF4-FFF2-40B4-BE49-F238E27FC236}">
                  <a16:creationId xmlns:a16="http://schemas.microsoft.com/office/drawing/2014/main" id="{0B533472-211F-AAF1-FCFA-C1B446D5EABC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825213" y="2601164"/>
              <a:ext cx="734920" cy="574571"/>
            </a:xfrm>
            <a:prstGeom prst="rect">
              <a:avLst/>
            </a:prstGeom>
          </p:spPr>
        </p:pic>
        <p:pic>
          <p:nvPicPr>
            <p:cNvPr id="166" name="Image 4" descr="Une image contenant art, conception&#10;&#10;Description générée automatiquement">
              <a:extLst>
                <a:ext uri="{FF2B5EF4-FFF2-40B4-BE49-F238E27FC236}">
                  <a16:creationId xmlns:a16="http://schemas.microsoft.com/office/drawing/2014/main" id="{6CCEE142-E382-F75D-A473-0533004E84EB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7542322" y="2017480"/>
              <a:ext cx="734920" cy="574571"/>
            </a:xfrm>
            <a:prstGeom prst="rect">
              <a:avLst/>
            </a:prstGeom>
          </p:spPr>
        </p:pic>
        <p:pic>
          <p:nvPicPr>
            <p:cNvPr id="167" name="Image 5" descr="Une image contenant art, conception&#10;&#10;Description générée automatiquement">
              <a:extLst>
                <a:ext uri="{FF2B5EF4-FFF2-40B4-BE49-F238E27FC236}">
                  <a16:creationId xmlns:a16="http://schemas.microsoft.com/office/drawing/2014/main" id="{DE72E539-4CBD-8340-5B01-85D2FD292D53}"/>
                </a:ext>
              </a:extLst>
            </p:cNvPr>
            <p:cNvPicPr>
              <a:picLocks noChangeAspect="1"/>
            </p:cNvPicPr>
            <p:nvPr/>
          </p:nvPicPr>
          <p:blipFill>
            <a:blip r:embed="rId9"/>
            <a:stretch>
              <a:fillRect/>
            </a:stretch>
          </p:blipFill>
          <p:spPr>
            <a:xfrm>
              <a:off x="6825215" y="2021680"/>
              <a:ext cx="734920" cy="574571"/>
            </a:xfrm>
            <a:prstGeom prst="rect">
              <a:avLst/>
            </a:prstGeom>
          </p:spPr>
        </p:pic>
      </p:grpSp>
      <p:sp>
        <p:nvSpPr>
          <p:cNvPr id="151" name="Titre 568">
            <a:extLst>
              <a:ext uri="{FF2B5EF4-FFF2-40B4-BE49-F238E27FC236}">
                <a16:creationId xmlns:a16="http://schemas.microsoft.com/office/drawing/2014/main" id="{E63AD5A7-D1CE-6DDE-1777-DCC122109C79}"/>
              </a:ext>
            </a:extLst>
          </p:cNvPr>
          <p:cNvSpPr txBox="1">
            <a:spLocks/>
          </p:cNvSpPr>
          <p:nvPr/>
        </p:nvSpPr>
        <p:spPr>
          <a:xfrm>
            <a:off x="11302168" y="1377132"/>
            <a:ext cx="543093" cy="31126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11254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baseline="0">
                <a:solidFill>
                  <a:schemeClr val="tx1"/>
                </a:solidFill>
                <a:latin typeface="+mj-lt"/>
                <a:ea typeface="+mj-ea"/>
                <a:cs typeface="Arial" panose="020B0604020202020204" pitchFamily="34" charset="0"/>
                <a:sym typeface="+mn-lt"/>
              </a:defRPr>
            </a:lvl1pPr>
          </a:lstStyle>
          <a:p>
            <a:pPr marL="0" marR="0" lvl="0" indent="0" algn="l" defTabSz="1125444" rtl="0" eaLnBrk="1" fontAlgn="auto" latinLnBrk="0" hangingPunct="1">
              <a:lnSpc>
                <a:spcPct val="9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4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j-ea"/>
                <a:cs typeface="Arial" panose="020B0604020202020204" pitchFamily="34" charset="0"/>
                <a:sym typeface="+mn-lt"/>
              </a:rPr>
              <a:t>x4</a:t>
            </a:r>
          </a:p>
        </p:txBody>
      </p:sp>
      <p:sp>
        <p:nvSpPr>
          <p:cNvPr id="10" name="Rectangle: Top Corners Rounded 9">
            <a:extLst>
              <a:ext uri="{FF2B5EF4-FFF2-40B4-BE49-F238E27FC236}">
                <a16:creationId xmlns:a16="http://schemas.microsoft.com/office/drawing/2014/main" id="{EC9C0D49-5D0D-B3C5-CAF1-E972FE56874B}"/>
              </a:ext>
            </a:extLst>
          </p:cNvPr>
          <p:cNvSpPr/>
          <p:nvPr/>
        </p:nvSpPr>
        <p:spPr>
          <a:xfrm>
            <a:off x="407988" y="140521"/>
            <a:ext cx="938212" cy="196796"/>
          </a:xfrm>
          <a:prstGeom prst="round2SameRect">
            <a:avLst>
              <a:gd name="adj1" fmla="val 27615"/>
              <a:gd name="adj2" fmla="val 0"/>
            </a:avLst>
          </a:prstGeom>
          <a:solidFill>
            <a:schemeClr val="tx2"/>
          </a:solidFill>
          <a:ln w="12700" cap="flat" cmpd="sng" algn="ctr">
            <a:noFill/>
            <a:prstDash val="solid"/>
          </a:ln>
          <a:effectLst/>
        </p:spPr>
        <p:txBody>
          <a:bodyPr wrap="square" lIns="180000" tIns="0" rIns="0" bIns="0" rtlCol="0"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/>
                <a:ea typeface="League Spartan" charset="0"/>
                <a:cs typeface="Poppins" pitchFamily="2" charset="77"/>
              </a:rPr>
              <a:t>Ntensify</a:t>
            </a: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/>
              <a:ea typeface="Microsoft YaHei"/>
              <a:cs typeface="Segoe UI"/>
              <a:sym typeface="+mn-lt"/>
            </a:endParaRPr>
          </a:p>
        </p:txBody>
      </p:sp>
      <p:sp>
        <p:nvSpPr>
          <p:cNvPr id="105" name="ZoneTexte 134">
            <a:extLst>
              <a:ext uri="{FF2B5EF4-FFF2-40B4-BE49-F238E27FC236}">
                <a16:creationId xmlns:a16="http://schemas.microsoft.com/office/drawing/2014/main" id="{A08C3C57-27C8-A650-3122-7142C8405FD4}"/>
              </a:ext>
            </a:extLst>
          </p:cNvPr>
          <p:cNvSpPr txBox="1"/>
          <p:nvPr/>
        </p:nvSpPr>
        <p:spPr>
          <a:xfrm>
            <a:off x="648060" y="3720424"/>
            <a:ext cx="571420" cy="581506"/>
          </a:xfrm>
          <a:prstGeom prst="rect">
            <a:avLst/>
          </a:prstGeom>
          <a:noFill/>
          <a:ln w="9525">
            <a:noFill/>
          </a:ln>
        </p:spPr>
        <p:txBody>
          <a:bodyPr wrap="square" lIns="0" anchor="ctr">
            <a:spAutoFit/>
          </a:bodyPr>
          <a:lstStyle/>
          <a:p>
            <a:pPr marL="0" marR="0" lvl="0" indent="0" algn="ctr" defTabSz="465922" rtl="0" eaLnBrk="1" fontAlgn="base" latinLnBrk="0" hangingPunct="1">
              <a:lnSpc>
                <a:spcPct val="150000"/>
              </a:lnSpc>
              <a:spcBef>
                <a:spcPts val="20"/>
              </a:spcBef>
              <a:spcAft>
                <a:spcPct val="0"/>
              </a:spcAft>
              <a:buClr>
                <a:srgbClr val="000000"/>
              </a:buClr>
              <a:buSzTx/>
              <a:buFont typeface=""/>
              <a:buNone/>
              <a:tabLst/>
              <a:defRPr/>
            </a:pP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mRNA</a:t>
            </a:r>
          </a:p>
          <a:p>
            <a:pPr marL="0" marR="0" lvl="0" indent="0" algn="ctr" defTabSz="465922" rtl="0" eaLnBrk="1" fontAlgn="base" latinLnBrk="0" hangingPunct="1">
              <a:lnSpc>
                <a:spcPct val="150000"/>
              </a:lnSpc>
              <a:spcBef>
                <a:spcPts val="20"/>
              </a:spcBef>
              <a:spcAft>
                <a:spcPct val="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saRNA</a:t>
            </a:r>
            <a:endParaRPr kumimoji="0" lang="en-US" sz="9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sp>
        <p:nvSpPr>
          <p:cNvPr id="118" name="TextBox 117">
            <a:extLst>
              <a:ext uri="{FF2B5EF4-FFF2-40B4-BE49-F238E27FC236}">
                <a16:creationId xmlns:a16="http://schemas.microsoft.com/office/drawing/2014/main" id="{E555A8D8-5D78-771B-051E-37A062F80B7E}"/>
              </a:ext>
            </a:extLst>
          </p:cNvPr>
          <p:cNvSpPr txBox="1"/>
          <p:nvPr/>
        </p:nvSpPr>
        <p:spPr>
          <a:xfrm>
            <a:off x="2386093" y="3719688"/>
            <a:ext cx="428987" cy="582975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0.5mg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1mg</a:t>
            </a:r>
          </a:p>
        </p:txBody>
      </p:sp>
      <p:sp>
        <p:nvSpPr>
          <p:cNvPr id="125" name="TextBox 124">
            <a:extLst>
              <a:ext uri="{FF2B5EF4-FFF2-40B4-BE49-F238E27FC236}">
                <a16:creationId xmlns:a16="http://schemas.microsoft.com/office/drawing/2014/main" id="{FA9F220C-E38C-D75D-FC34-ECC246F3A1D5}"/>
              </a:ext>
            </a:extLst>
          </p:cNvPr>
          <p:cNvSpPr txBox="1"/>
          <p:nvPr/>
        </p:nvSpPr>
        <p:spPr>
          <a:xfrm>
            <a:off x="5029201" y="3719688"/>
            <a:ext cx="428987" cy="582975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100mg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200mg</a:t>
            </a:r>
          </a:p>
        </p:txBody>
      </p:sp>
      <p:sp>
        <p:nvSpPr>
          <p:cNvPr id="126" name="TextBox 125">
            <a:extLst>
              <a:ext uri="{FF2B5EF4-FFF2-40B4-BE49-F238E27FC236}">
                <a16:creationId xmlns:a16="http://schemas.microsoft.com/office/drawing/2014/main" id="{B4EA52A8-BDA8-5DDF-49AC-50F00F7840E3}"/>
              </a:ext>
            </a:extLst>
          </p:cNvPr>
          <p:cNvSpPr txBox="1"/>
          <p:nvPr/>
        </p:nvSpPr>
        <p:spPr>
          <a:xfrm>
            <a:off x="10012142" y="3719688"/>
            <a:ext cx="428987" cy="582975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16g/batch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32g/batch</a:t>
            </a: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CF6B973B-5D39-8360-6228-007F49D03B0D}"/>
              </a:ext>
            </a:extLst>
          </p:cNvPr>
          <p:cNvSpPr txBox="1"/>
          <p:nvPr/>
        </p:nvSpPr>
        <p:spPr>
          <a:xfrm>
            <a:off x="1220018" y="3719688"/>
            <a:ext cx="428987" cy="582975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250µg</a:t>
            </a:r>
          </a:p>
          <a:p>
            <a:pPr marL="0" marR="0" lvl="0" indent="0" algn="ctr" defTabSz="914400" rtl="0" eaLnBrk="1" fontAlgn="auto" latinLnBrk="0" hangingPunct="1">
              <a:lnSpc>
                <a:spcPct val="15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1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500µg</a:t>
            </a:r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6AE54E8C-AB15-85CC-4DE2-98FD92148910}"/>
              </a:ext>
            </a:extLst>
          </p:cNvPr>
          <p:cNvSpPr/>
          <p:nvPr/>
        </p:nvSpPr>
        <p:spPr>
          <a:xfrm rot="16200000">
            <a:off x="3077872" y="2745010"/>
            <a:ext cx="240426" cy="3662231"/>
          </a:xfrm>
          <a:prstGeom prst="round2SameRect">
            <a:avLst/>
          </a:prstGeom>
          <a:solidFill>
            <a:schemeClr val="tx2"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E37540A3-9FCB-D2E7-8DF0-F28A47A0D835}"/>
              </a:ext>
            </a:extLst>
          </p:cNvPr>
          <p:cNvSpPr/>
          <p:nvPr/>
        </p:nvSpPr>
        <p:spPr>
          <a:xfrm rot="5400000">
            <a:off x="7903555" y="1934396"/>
            <a:ext cx="240432" cy="5283463"/>
          </a:xfrm>
          <a:prstGeom prst="round2SameRect">
            <a:avLst/>
          </a:prstGeom>
          <a:solidFill>
            <a:schemeClr val="accent1">
              <a:alpha val="5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5421FD49-D20C-3FC6-83D3-6C47EF31BAC0}"/>
              </a:ext>
            </a:extLst>
          </p:cNvPr>
          <p:cNvSpPr txBox="1"/>
          <p:nvPr/>
        </p:nvSpPr>
        <p:spPr>
          <a:xfrm>
            <a:off x="3136740" y="4386104"/>
            <a:ext cx="1932970" cy="36847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2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No SCALE-UP, rather  …</a:t>
            </a:r>
            <a:endParaRPr kumimoji="0" lang="en-US" sz="1200" b="1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sp>
        <p:nvSpPr>
          <p:cNvPr id="12" name="TextBox 11">
            <a:extLst>
              <a:ext uri="{FF2B5EF4-FFF2-40B4-BE49-F238E27FC236}">
                <a16:creationId xmlns:a16="http://schemas.microsoft.com/office/drawing/2014/main" id="{7EE67700-DA66-7FF3-DFDB-4B9A06AA3975}"/>
              </a:ext>
            </a:extLst>
          </p:cNvPr>
          <p:cNvSpPr txBox="1"/>
          <p:nvPr/>
        </p:nvSpPr>
        <p:spPr>
          <a:xfrm>
            <a:off x="5549303" y="4386104"/>
            <a:ext cx="1361749" cy="36847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2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… SCALE-OUT</a:t>
            </a:r>
            <a:endParaRPr kumimoji="0" lang="en-US" sz="1200" b="1" i="0" u="none" strike="noStrike" kern="1200" cap="none" spc="0" normalizeH="0" baseline="0" noProof="1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E1781CEB-F6EC-B2C8-B558-7B1A2E88ACDB}"/>
              </a:ext>
            </a:extLst>
          </p:cNvPr>
          <p:cNvSpPr txBox="1"/>
          <p:nvPr/>
        </p:nvSpPr>
        <p:spPr>
          <a:xfrm>
            <a:off x="2974384" y="3104112"/>
            <a:ext cx="1088096" cy="300709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100" b="1" i="0" u="none" strike="noStrike" kern="1200" cap="none" spc="0" normalizeH="0" baseline="0" noProof="1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N</a:t>
            </a:r>
            <a:r>
              <a:rPr kumimoji="0" lang="fr-BE" sz="11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tensify</a:t>
            </a:r>
            <a:r>
              <a:rPr kumimoji="0" lang="fr-BE" sz="1000" b="1" i="0" u="none" strike="noStrike" kern="1200" cap="none" spc="0" normalizeH="0" baseline="5000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®</a:t>
            </a:r>
            <a:r>
              <a:rPr kumimoji="0" lang="fr-BE" sz="1400" b="1" i="0" u="none" strike="noStrike" kern="1200" cap="none" spc="0" normalizeH="0" baseline="-25000" noProof="1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micro</a:t>
            </a:r>
            <a:endParaRPr kumimoji="0" lang="en-US" sz="1100" b="1" i="0" u="none" strike="noStrike" kern="1200" cap="none" spc="0" normalizeH="0" baseline="-25000" noProof="1">
              <a:ln>
                <a:noFill/>
              </a:ln>
              <a:solidFill>
                <a:srgbClr val="EA7600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pic>
        <p:nvPicPr>
          <p:cNvPr id="14" name="Image 13" descr="Une image contenant boîte, conception, hexagone&#10;&#10;Le contenu généré par l’IA peut être incorrect.">
            <a:extLst>
              <a:ext uri="{FF2B5EF4-FFF2-40B4-BE49-F238E27FC236}">
                <a16:creationId xmlns:a16="http://schemas.microsoft.com/office/drawing/2014/main" id="{35C4011A-C8C3-4FA6-54DD-7A3F30A7557F}"/>
              </a:ext>
            </a:extLst>
          </p:cNvPr>
          <p:cNvPicPr>
            <a:picLocks noChangeAspect="1"/>
          </p:cNvPicPr>
          <p:nvPr/>
        </p:nvPicPr>
        <p:blipFill>
          <a:blip r:embed="rId14"/>
          <a:stretch>
            <a:fillRect/>
          </a:stretch>
        </p:blipFill>
        <p:spPr>
          <a:xfrm>
            <a:off x="2587741" y="2594970"/>
            <a:ext cx="673312" cy="321843"/>
          </a:xfrm>
          <a:prstGeom prst="rect">
            <a:avLst/>
          </a:prstGeom>
        </p:spPr>
      </p:pic>
      <p:pic>
        <p:nvPicPr>
          <p:cNvPr id="16" name="Image 15" descr="Une image contenant capture d’écran, conception&#10;&#10;Le contenu généré par l’IA peut être incorrect.">
            <a:extLst>
              <a:ext uri="{FF2B5EF4-FFF2-40B4-BE49-F238E27FC236}">
                <a16:creationId xmlns:a16="http://schemas.microsoft.com/office/drawing/2014/main" id="{2233C67B-FABA-0A73-AC2E-38FA461B6AC5}"/>
              </a:ext>
            </a:extLst>
          </p:cNvPr>
          <p:cNvPicPr>
            <a:picLocks noChangeAspect="1"/>
          </p:cNvPicPr>
          <p:nvPr/>
        </p:nvPicPr>
        <p:blipFill>
          <a:blip r:embed="rId15"/>
          <a:stretch>
            <a:fillRect/>
          </a:stretch>
        </p:blipFill>
        <p:spPr>
          <a:xfrm>
            <a:off x="2333473" y="2489581"/>
            <a:ext cx="202604" cy="4569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59270013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4" name="think-cell data - do not delete" hidden="1">
            <a:extLst>
              <a:ext uri="{FF2B5EF4-FFF2-40B4-BE49-F238E27FC236}">
                <a16:creationId xmlns:a16="http://schemas.microsoft.com/office/drawing/2014/main" id="{B0F5D507-7FCF-2CB1-BDDE-5F3A47F09A78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24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B0F5D507-7FCF-2CB1-BDDE-5F3A47F09A78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1770DEEF-BBFF-2082-EE35-7B840589B66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79" y="336285"/>
            <a:ext cx="9961281" cy="667827"/>
          </a:xfrm>
        </p:spPr>
        <p:txBody>
          <a:bodyPr vert="horz"/>
          <a:lstStyle/>
          <a:p>
            <a:pPr fontAlgn="auto">
              <a:spcAft>
                <a:spcPts val="0"/>
              </a:spcAft>
            </a:pPr>
            <a:r>
              <a:rPr lang="en-US" noProof="1">
                <a:solidFill>
                  <a:schemeClr val="tx2"/>
                </a:solidFill>
                <a:latin typeface="Arial Nova"/>
                <a:cs typeface="+mj-cs"/>
              </a:rPr>
              <a:t>Ready-to-use reagent mixes </a:t>
            </a:r>
            <a:r>
              <a:rPr lang="en-US" noProof="1">
                <a:solidFill>
                  <a:srgbClr val="000000"/>
                </a:solidFill>
                <a:latin typeface="Arial Nova"/>
                <a:cs typeface="+mj-cs"/>
              </a:rPr>
              <a:t>are the materialization of our simplified process leading to </a:t>
            </a:r>
            <a:r>
              <a:rPr lang="en-US" noProof="1">
                <a:solidFill>
                  <a:schemeClr val="tx2"/>
                </a:solidFill>
                <a:latin typeface="Arial Nova"/>
                <a:cs typeface="+mj-cs"/>
              </a:rPr>
              <a:t>reduced development timelines</a:t>
            </a:r>
            <a:endParaRPr lang="en-US" noProof="1">
              <a:solidFill>
                <a:schemeClr val="tx2"/>
              </a:solidFill>
            </a:endParaRPr>
          </a:p>
        </p:txBody>
      </p:sp>
      <p:sp>
        <p:nvSpPr>
          <p:cNvPr id="72" name="Content Placeholder 15">
            <a:extLst>
              <a:ext uri="{FF2B5EF4-FFF2-40B4-BE49-F238E27FC236}">
                <a16:creationId xmlns:a16="http://schemas.microsoft.com/office/drawing/2014/main" id="{E7121D71-851A-EFF7-2203-19E6AA43A943}"/>
              </a:ext>
            </a:extLst>
          </p:cNvPr>
          <p:cNvSpPr txBox="1">
            <a:spLocks/>
          </p:cNvSpPr>
          <p:nvPr/>
        </p:nvSpPr>
        <p:spPr>
          <a:xfrm>
            <a:off x="703072" y="1427633"/>
            <a:ext cx="10785856" cy="457200"/>
          </a:xfrm>
          <a:prstGeom prst="rect">
            <a:avLst/>
          </a:prstGeom>
        </p:spPr>
        <p:txBody>
          <a:bodyPr>
            <a:normAutofit/>
          </a:bodyPr>
          <a:lstStyle>
            <a:lvl1pPr marL="0" indent="0" algn="l" defTabSz="1125444" rtl="0" eaLnBrk="1" latinLnBrk="0" hangingPunct="1">
              <a:lnSpc>
                <a:spcPct val="90000"/>
              </a:lnSpc>
              <a:spcBef>
                <a:spcPts val="0"/>
              </a:spcBef>
              <a:buFont typeface="Arial Narrow" pitchFamily="34" charset="0"/>
              <a:buNone/>
              <a:defRPr lang="en-US" sz="1800" b="0" i="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  <a:sym typeface="+mn-lt"/>
              </a:defRPr>
            </a:lvl1pPr>
            <a:lvl2pPr marL="283576" indent="-283576" algn="l" defTabSz="1125444" rtl="0" eaLnBrk="1" latinLnBrk="0" hangingPunct="1">
              <a:lnSpc>
                <a:spcPct val="90000"/>
              </a:lnSpc>
              <a:spcBef>
                <a:spcPts val="1477"/>
              </a:spcBef>
              <a:buFont typeface="Arial Narrow" pitchFamily="34" charset="0"/>
              <a:buChar char="&gt;"/>
              <a:defRPr lang="en-US" sz="1800" b="0" i="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  <a:sym typeface="+mn-lt"/>
              </a:defRPr>
            </a:lvl2pPr>
            <a:lvl3pPr marL="593738" indent="-288007" algn="l" defTabSz="1125444" rtl="0" eaLnBrk="1" latinLnBrk="0" hangingPunct="1">
              <a:lnSpc>
                <a:spcPct val="90000"/>
              </a:lnSpc>
              <a:spcBef>
                <a:spcPts val="492"/>
              </a:spcBef>
              <a:buFont typeface="Arial Narrow" pitchFamily="34" charset="0"/>
              <a:buChar char="–"/>
              <a:defRPr lang="en-US" sz="1800" b="0" i="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  <a:sym typeface="+mn-lt"/>
              </a:defRPr>
            </a:lvl3pPr>
            <a:lvl4pPr marL="859591" indent="-248129" algn="l" defTabSz="1125444" rtl="0" eaLnBrk="1" latinLnBrk="0" hangingPunct="1">
              <a:lnSpc>
                <a:spcPct val="90000"/>
              </a:lnSpc>
              <a:spcBef>
                <a:spcPts val="246"/>
              </a:spcBef>
              <a:buFont typeface="Arial Narrow" pitchFamily="34" charset="0"/>
              <a:buChar char="-"/>
              <a:defRPr lang="en-US" sz="1800" b="0" i="0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  <a:sym typeface="+mn-lt"/>
              </a:defRPr>
            </a:lvl4pPr>
            <a:lvl5pPr marL="859591" indent="0" algn="l" defTabSz="1125444" rtl="0" eaLnBrk="1" latinLnBrk="0" hangingPunct="1">
              <a:lnSpc>
                <a:spcPct val="93000"/>
              </a:lnSpc>
              <a:spcBef>
                <a:spcPts val="0"/>
              </a:spcBef>
              <a:buFont typeface="Arial Narrow" pitchFamily="34" charset="0"/>
              <a:buNone/>
              <a:defRPr sz="2092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3094970" indent="-281361" algn="l" defTabSz="1125444" rtl="0" eaLnBrk="1" latinLnBrk="0" hangingPunct="1">
              <a:spcBef>
                <a:spcPct val="20000"/>
              </a:spcBef>
              <a:buFont typeface="Arial Narrow" pitchFamily="34" charset="0"/>
              <a:buChar char="•"/>
              <a:defRPr sz="24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91" indent="-281361" algn="l" defTabSz="1125444" rtl="0" eaLnBrk="1" latinLnBrk="0" hangingPunct="1">
              <a:spcBef>
                <a:spcPct val="20000"/>
              </a:spcBef>
              <a:buFont typeface="Arial Narrow" pitchFamily="34" charset="0"/>
              <a:buChar char="•"/>
              <a:defRPr sz="24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20413" indent="-281361" algn="l" defTabSz="1125444" rtl="0" eaLnBrk="1" latinLnBrk="0" hangingPunct="1">
              <a:spcBef>
                <a:spcPct val="20000"/>
              </a:spcBef>
              <a:buFont typeface="Arial Narrow" pitchFamily="34" charset="0"/>
              <a:buChar char="•"/>
              <a:defRPr sz="24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83135" indent="-281361" algn="l" defTabSz="1125444" rtl="0" eaLnBrk="1" latinLnBrk="0" hangingPunct="1">
              <a:spcBef>
                <a:spcPct val="20000"/>
              </a:spcBef>
              <a:buFont typeface="Arial Narrow" pitchFamily="34" charset="0"/>
              <a:buChar char="•"/>
              <a:defRPr sz="24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112544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arrow" pitchFamily="34" charset="0"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Ntensify</a:t>
            </a:r>
            <a:r>
              <a:rPr kumimoji="0" lang="en-US" sz="14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®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 technology increases process standardisation and minimises risk of human error </a:t>
            </a:r>
          </a:p>
        </p:txBody>
      </p:sp>
      <p:grpSp>
        <p:nvGrpSpPr>
          <p:cNvPr id="83" name="Group 82">
            <a:extLst>
              <a:ext uri="{FF2B5EF4-FFF2-40B4-BE49-F238E27FC236}">
                <a16:creationId xmlns:a16="http://schemas.microsoft.com/office/drawing/2014/main" id="{0AA198B0-0B8E-B7D8-33AF-AE4FA038A19D}"/>
              </a:ext>
            </a:extLst>
          </p:cNvPr>
          <p:cNvGrpSpPr/>
          <p:nvPr/>
        </p:nvGrpSpPr>
        <p:grpSpPr>
          <a:xfrm>
            <a:off x="483027" y="1748329"/>
            <a:ext cx="11272601" cy="3198145"/>
            <a:chOff x="533265" y="1755164"/>
            <a:chExt cx="11272601" cy="3198145"/>
          </a:xfrm>
        </p:grpSpPr>
        <p:sp>
          <p:nvSpPr>
            <p:cNvPr id="4" name="Rectangle : coins arrondis 2">
              <a:extLst>
                <a:ext uri="{FF2B5EF4-FFF2-40B4-BE49-F238E27FC236}">
                  <a16:creationId xmlns:a16="http://schemas.microsoft.com/office/drawing/2014/main" id="{BF59B92C-D520-BB24-530C-E171C86024D3}"/>
                </a:ext>
              </a:extLst>
            </p:cNvPr>
            <p:cNvSpPr>
              <a:spLocks/>
            </p:cNvSpPr>
            <p:nvPr/>
          </p:nvSpPr>
          <p:spPr>
            <a:xfrm>
              <a:off x="536594" y="3369309"/>
              <a:ext cx="11053620" cy="1584000"/>
            </a:xfrm>
            <a:prstGeom prst="roundRect">
              <a:avLst>
                <a:gd name="adj" fmla="val 4756"/>
              </a:avLst>
            </a:prstGeom>
            <a:solidFill>
              <a:schemeClr val="bg2"/>
            </a:solidFill>
            <a:ln w="12700">
              <a:noFill/>
            </a:ln>
            <a:effectLst>
              <a:outerShdw blurRad="88900" algn="ctr" rotWithShape="0">
                <a:prstClr val="black">
                  <a:alpha val="27749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t" anchorCtr="0"/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6" name="Rectangle : coins arrondis 2">
              <a:extLst>
                <a:ext uri="{FF2B5EF4-FFF2-40B4-BE49-F238E27FC236}">
                  <a16:creationId xmlns:a16="http://schemas.microsoft.com/office/drawing/2014/main" id="{A4FC4DCF-1213-0392-7B96-9DDB1547102C}"/>
                </a:ext>
              </a:extLst>
            </p:cNvPr>
            <p:cNvSpPr>
              <a:spLocks/>
            </p:cNvSpPr>
            <p:nvPr/>
          </p:nvSpPr>
          <p:spPr>
            <a:xfrm>
              <a:off x="536039" y="1755164"/>
              <a:ext cx="11049388" cy="1512222"/>
            </a:xfrm>
            <a:prstGeom prst="roundRect">
              <a:avLst>
                <a:gd name="adj" fmla="val 4756"/>
              </a:avLst>
            </a:prstGeom>
            <a:solidFill>
              <a:schemeClr val="bg2"/>
            </a:solidFill>
            <a:ln w="12700">
              <a:noFill/>
            </a:ln>
            <a:effectLst>
              <a:outerShdw blurRad="88900" algn="ctr" rotWithShape="0">
                <a:prstClr val="black">
                  <a:alpha val="27749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t" anchorCtr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E6E7E8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UF/DF</a:t>
              </a:r>
            </a:p>
          </p:txBody>
        </p:sp>
        <p:sp>
          <p:nvSpPr>
            <p:cNvPr id="7" name="Rectangle : coins arrondis 203">
              <a:extLst>
                <a:ext uri="{FF2B5EF4-FFF2-40B4-BE49-F238E27FC236}">
                  <a16:creationId xmlns:a16="http://schemas.microsoft.com/office/drawing/2014/main" id="{EB9E08B3-46DF-C720-67D4-CB157A5797B1}"/>
                </a:ext>
              </a:extLst>
            </p:cNvPr>
            <p:cNvSpPr/>
            <p:nvPr/>
          </p:nvSpPr>
          <p:spPr>
            <a:xfrm>
              <a:off x="3036610" y="2160224"/>
              <a:ext cx="1206000" cy="440536"/>
            </a:xfrm>
            <a:prstGeom prst="roundRect">
              <a:avLst/>
            </a:prstGeom>
            <a:solidFill>
              <a:schemeClr val="bg2">
                <a:lumMod val="85000"/>
                <a:alpha val="49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ctr" anchorCtr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>
                  <a:ln>
                    <a:noFill/>
                  </a:ln>
                  <a:solidFill>
                    <a:srgbClr val="004976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IVT</a:t>
              </a:r>
            </a:p>
          </p:txBody>
        </p:sp>
        <p:sp>
          <p:nvSpPr>
            <p:cNvPr id="8" name="Rectangle : coins arrondis 205">
              <a:extLst>
                <a:ext uri="{FF2B5EF4-FFF2-40B4-BE49-F238E27FC236}">
                  <a16:creationId xmlns:a16="http://schemas.microsoft.com/office/drawing/2014/main" id="{4EE7F48F-2080-570C-3718-ADAA20BF9228}"/>
                </a:ext>
              </a:extLst>
            </p:cNvPr>
            <p:cNvSpPr/>
            <p:nvPr/>
          </p:nvSpPr>
          <p:spPr>
            <a:xfrm>
              <a:off x="4383219" y="2160224"/>
              <a:ext cx="1206000" cy="440536"/>
            </a:xfrm>
            <a:prstGeom prst="roundRect">
              <a:avLst/>
            </a:prstGeom>
            <a:solidFill>
              <a:schemeClr val="bg2">
                <a:lumMod val="85000"/>
                <a:alpha val="49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ctr" anchorCtr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>
                  <a:ln>
                    <a:noFill/>
                  </a:ln>
                  <a:solidFill>
                    <a:srgbClr val="004976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Post Transcriptional </a:t>
              </a:r>
            </a:p>
          </p:txBody>
        </p:sp>
        <p:sp>
          <p:nvSpPr>
            <p:cNvPr id="9" name="Rectangle : coins arrondis 207">
              <a:extLst>
                <a:ext uri="{FF2B5EF4-FFF2-40B4-BE49-F238E27FC236}">
                  <a16:creationId xmlns:a16="http://schemas.microsoft.com/office/drawing/2014/main" id="{9971517E-84CB-B1DF-79CB-D6AA1B288415}"/>
                </a:ext>
              </a:extLst>
            </p:cNvPr>
            <p:cNvSpPr/>
            <p:nvPr/>
          </p:nvSpPr>
          <p:spPr>
            <a:xfrm>
              <a:off x="5728045" y="2154061"/>
              <a:ext cx="1206000" cy="452863"/>
            </a:xfrm>
            <a:prstGeom prst="roundRect">
              <a:avLst/>
            </a:prstGeom>
            <a:solidFill>
              <a:schemeClr val="bg2">
                <a:lumMod val="85000"/>
                <a:alpha val="49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ctr" anchorCtr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>
                  <a:ln>
                    <a:noFill/>
                  </a:ln>
                  <a:solidFill>
                    <a:srgbClr val="004976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DNA Cleavage</a:t>
              </a:r>
              <a:endParaRPr kumimoji="0" lang="en-BE" sz="900" b="1" i="0" u="none" strike="noStrike" kern="1200" cap="none" spc="0" normalizeH="0" baseline="0" noProof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</p:txBody>
        </p:sp>
        <p:sp>
          <p:nvSpPr>
            <p:cNvPr id="10" name="Rectangle : coins arrondis 209">
              <a:extLst>
                <a:ext uri="{FF2B5EF4-FFF2-40B4-BE49-F238E27FC236}">
                  <a16:creationId xmlns:a16="http://schemas.microsoft.com/office/drawing/2014/main" id="{9C39139D-00CA-2F7B-8FA8-ADB617F27690}"/>
                </a:ext>
              </a:extLst>
            </p:cNvPr>
            <p:cNvSpPr/>
            <p:nvPr/>
          </p:nvSpPr>
          <p:spPr>
            <a:xfrm>
              <a:off x="7072871" y="2160224"/>
              <a:ext cx="1206000" cy="440536"/>
            </a:xfrm>
            <a:prstGeom prst="roundRect">
              <a:avLst/>
            </a:prstGeom>
            <a:solidFill>
              <a:schemeClr val="bg2">
                <a:lumMod val="85000"/>
                <a:alpha val="49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ctr" anchorCtr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>
                  <a:ln>
                    <a:noFill/>
                  </a:ln>
                  <a:solidFill>
                    <a:srgbClr val="004976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Oligo DT</a:t>
              </a:r>
            </a:p>
          </p:txBody>
        </p:sp>
        <p:sp>
          <p:nvSpPr>
            <p:cNvPr id="11" name="Rectangle : coins arrondis 254">
              <a:extLst>
                <a:ext uri="{FF2B5EF4-FFF2-40B4-BE49-F238E27FC236}">
                  <a16:creationId xmlns:a16="http://schemas.microsoft.com/office/drawing/2014/main" id="{C415EF30-23B7-E82A-D3EF-2136810A7EA6}"/>
                </a:ext>
              </a:extLst>
            </p:cNvPr>
            <p:cNvSpPr/>
            <p:nvPr/>
          </p:nvSpPr>
          <p:spPr>
            <a:xfrm>
              <a:off x="8417697" y="2160224"/>
              <a:ext cx="1206000" cy="440536"/>
            </a:xfrm>
            <a:prstGeom prst="roundRect">
              <a:avLst/>
            </a:prstGeom>
            <a:solidFill>
              <a:schemeClr val="bg2">
                <a:lumMod val="85000"/>
                <a:alpha val="49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ctr" anchorCtr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>
                  <a:ln>
                    <a:noFill/>
                  </a:ln>
                  <a:solidFill>
                    <a:srgbClr val="004976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Polish</a:t>
              </a:r>
            </a:p>
          </p:txBody>
        </p:sp>
        <p:sp>
          <p:nvSpPr>
            <p:cNvPr id="12" name="Rectangle : coins arrondis 256">
              <a:extLst>
                <a:ext uri="{FF2B5EF4-FFF2-40B4-BE49-F238E27FC236}">
                  <a16:creationId xmlns:a16="http://schemas.microsoft.com/office/drawing/2014/main" id="{9BD9ED58-AA65-F67A-EFF2-168A08915A1C}"/>
                </a:ext>
              </a:extLst>
            </p:cNvPr>
            <p:cNvSpPr/>
            <p:nvPr/>
          </p:nvSpPr>
          <p:spPr>
            <a:xfrm>
              <a:off x="9762522" y="2160224"/>
              <a:ext cx="1206000" cy="440536"/>
            </a:xfrm>
            <a:prstGeom prst="roundRect">
              <a:avLst/>
            </a:prstGeom>
            <a:solidFill>
              <a:schemeClr val="bg2">
                <a:lumMod val="85000"/>
                <a:alpha val="49000"/>
              </a:schemeClr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ctr" anchorCtr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>
                  <a:ln>
                    <a:noFill/>
                  </a:ln>
                  <a:solidFill>
                    <a:srgbClr val="004976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UF/DF</a:t>
              </a:r>
            </a:p>
          </p:txBody>
        </p:sp>
        <p:sp>
          <p:nvSpPr>
            <p:cNvPr id="13" name="Arrow: Chevron 22">
              <a:extLst>
                <a:ext uri="{FF2B5EF4-FFF2-40B4-BE49-F238E27FC236}">
                  <a16:creationId xmlns:a16="http://schemas.microsoft.com/office/drawing/2014/main" id="{5DCDA8B3-F030-E804-98B3-2790B2E0D091}"/>
                </a:ext>
              </a:extLst>
            </p:cNvPr>
            <p:cNvSpPr/>
            <p:nvPr/>
          </p:nvSpPr>
          <p:spPr>
            <a:xfrm>
              <a:off x="3036609" y="1876879"/>
              <a:ext cx="3955845" cy="216000"/>
            </a:xfrm>
            <a:prstGeom prst="chevron">
              <a:avLst/>
            </a:prstGeom>
            <a:solidFill>
              <a:srgbClr val="96C8E1"/>
            </a:solidFill>
            <a:ln>
              <a:noFill/>
            </a:ln>
          </p:spPr>
          <p:style>
            <a:lnRef idx="2">
              <a:schemeClr val="accent2">
                <a:shade val="50000"/>
              </a:schemeClr>
            </a:lnRef>
            <a:fillRef idx="1">
              <a:schemeClr val="accent2"/>
            </a:fillRef>
            <a:effectRef idx="0">
              <a:schemeClr val="accent2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ctr" anchorCtr="0"/>
            <a:lstStyle>
              <a:defPPr>
                <a:defRPr lang="en-E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  <a:sym typeface="+mn-lt"/>
                </a:rPr>
                <a:t>USP</a:t>
              </a:r>
              <a:endParaRPr kumimoji="0" lang="en-BE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endParaRPr>
            </a:p>
          </p:txBody>
        </p:sp>
        <p:sp>
          <p:nvSpPr>
            <p:cNvPr id="14" name="Arrow: Chevron 23">
              <a:extLst>
                <a:ext uri="{FF2B5EF4-FFF2-40B4-BE49-F238E27FC236}">
                  <a16:creationId xmlns:a16="http://schemas.microsoft.com/office/drawing/2014/main" id="{7F03BF04-48FE-1DB3-EF26-A0B173E134A9}"/>
                </a:ext>
              </a:extLst>
            </p:cNvPr>
            <p:cNvSpPr/>
            <p:nvPr/>
          </p:nvSpPr>
          <p:spPr>
            <a:xfrm>
              <a:off x="7072871" y="1875481"/>
              <a:ext cx="4063595" cy="216000"/>
            </a:xfrm>
            <a:prstGeom prst="chevron">
              <a:avLst/>
            </a:prstGeom>
            <a:solidFill>
              <a:srgbClr val="0A5988"/>
            </a:solidFill>
            <a:ln>
              <a:solidFill>
                <a:srgbClr val="0A5988"/>
              </a:solidFill>
            </a:ln>
          </p:spPr>
          <p:style>
            <a:lnRef idx="2">
              <a:schemeClr val="accent5">
                <a:shade val="50000"/>
              </a:schemeClr>
            </a:lnRef>
            <a:fillRef idx="1">
              <a:schemeClr val="accent5"/>
            </a:fillRef>
            <a:effectRef idx="0">
              <a:schemeClr val="accent5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ctr" anchorCtr="0"/>
            <a:lstStyle>
              <a:defPPr>
                <a:defRPr lang="en-EN"/>
              </a:defPPr>
              <a:lvl1pPr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1pPr>
              <a:lvl2pPr marL="4572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2pPr>
              <a:lvl3pPr marL="9144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3pPr>
              <a:lvl4pPr marL="13716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4pPr>
              <a:lvl5pPr marL="1828800" algn="l" rtl="0" fontAlgn="base">
                <a:spcBef>
                  <a:spcPct val="0"/>
                </a:spcBef>
                <a:spcAft>
                  <a:spcPct val="0"/>
                </a:spcAft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5pPr>
              <a:lvl6pPr marL="22860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6pPr>
              <a:lvl7pPr marL="27432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7pPr>
              <a:lvl8pPr marL="32004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8pPr>
              <a:lvl9pPr marL="3657600" algn="l" defTabSz="914400" rtl="0" eaLnBrk="1" latinLnBrk="0" hangingPunct="1">
                <a:defRPr sz="1200" b="1" kern="1200">
                  <a:solidFill>
                    <a:schemeClr val="lt1"/>
                  </a:solidFill>
                  <a:latin typeface="+mn-lt"/>
                  <a:ea typeface="+mn-ea"/>
                  <a:cs typeface="+mn-cs"/>
                </a:defRPr>
              </a:lvl9pPr>
            </a:lstStyle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  <a:sym typeface="+mn-lt"/>
                </a:rPr>
                <a:t>DSP</a:t>
              </a:r>
              <a:endParaRPr kumimoji="0" lang="en-BE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endParaRPr>
            </a:p>
          </p:txBody>
        </p:sp>
        <p:grpSp>
          <p:nvGrpSpPr>
            <p:cNvPr id="15" name="Group 14">
              <a:extLst>
                <a:ext uri="{FF2B5EF4-FFF2-40B4-BE49-F238E27FC236}">
                  <a16:creationId xmlns:a16="http://schemas.microsoft.com/office/drawing/2014/main" id="{F145066C-38E9-D502-A36B-C039B1AB12AA}"/>
                </a:ext>
              </a:extLst>
            </p:cNvPr>
            <p:cNvGrpSpPr/>
            <p:nvPr/>
          </p:nvGrpSpPr>
          <p:grpSpPr>
            <a:xfrm>
              <a:off x="533265" y="2160225"/>
              <a:ext cx="2162590" cy="440536"/>
              <a:chOff x="524976" y="1839210"/>
              <a:chExt cx="2162590" cy="440536"/>
            </a:xfrm>
          </p:grpSpPr>
          <p:sp>
            <p:nvSpPr>
              <p:cNvPr id="16" name="Rectangle: Top Corners Rounded 105">
                <a:extLst>
                  <a:ext uri="{FF2B5EF4-FFF2-40B4-BE49-F238E27FC236}">
                    <a16:creationId xmlns:a16="http://schemas.microsoft.com/office/drawing/2014/main" id="{70BD446C-CD6E-A4C5-886F-4FBB5AFAEEF7}"/>
                  </a:ext>
                </a:extLst>
              </p:cNvPr>
              <p:cNvSpPr/>
              <p:nvPr/>
            </p:nvSpPr>
            <p:spPr>
              <a:xfrm rot="5400000">
                <a:off x="1386003" y="978183"/>
                <a:ext cx="440536" cy="2162590"/>
              </a:xfrm>
              <a:prstGeom prst="round2SameRect">
                <a:avLst>
                  <a:gd name="adj1" fmla="val 11504"/>
                  <a:gd name="adj2" fmla="val 0"/>
                </a:avLst>
              </a:prstGeom>
              <a:solidFill>
                <a:schemeClr val="bg2">
                  <a:lumMod val="85000"/>
                </a:schemeClr>
              </a:soli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44000" tIns="144000" rIns="144000" bIns="144000" rtlCol="0" anchor="t" anchorCtr="0"/>
              <a:lstStyle/>
              <a:p>
                <a:pPr marL="0" marR="0" lvl="0" indent="0" algn="l" defTabSz="914400" rtl="0" eaLnBrk="1" fontAlgn="base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ct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endPara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17" name="Text Placeholder 3">
                <a:extLst>
                  <a:ext uri="{FF2B5EF4-FFF2-40B4-BE49-F238E27FC236}">
                    <a16:creationId xmlns:a16="http://schemas.microsoft.com/office/drawing/2014/main" id="{8ED28EF0-656A-0AAF-F615-521F695EEE3D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6865" y="1946951"/>
                <a:ext cx="2096728" cy="225053"/>
              </a:xfrm>
              <a:prstGeom prst="rect">
                <a:avLst/>
              </a:prstGeom>
            </p:spPr>
            <p:txBody>
              <a:bodyPr vert="horz" wrap="square" lIns="36000" tIns="36000" rIns="36000" bIns="36000" rtlCol="0" anchor="t">
                <a:spAutoFit/>
              </a:bodyPr>
              <a:lstStyle>
                <a:lvl1pPr marL="0" indent="0" algn="l" defTabSz="1125444" rtl="0" eaLnBrk="1" latinLnBrk="0" hangingPunct="1">
                  <a:lnSpc>
                    <a:spcPct val="90000"/>
                  </a:lnSpc>
                  <a:spcBef>
                    <a:spcPts val="0"/>
                  </a:spcBef>
                  <a:buFont typeface="Arial Narrow" pitchFamily="34" charset="0"/>
                  <a:buNone/>
                  <a:defRPr lang="en-US" sz="1800" b="0" i="0" kern="1200" baseline="0" dirty="0" smtClean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  <a:sym typeface="+mn-lt"/>
                  </a:defRPr>
                </a:lvl1pPr>
                <a:lvl2pPr marL="283576" indent="-283576" algn="l" defTabSz="1125444" rtl="0" eaLnBrk="1" latinLnBrk="0" hangingPunct="1">
                  <a:lnSpc>
                    <a:spcPct val="90000"/>
                  </a:lnSpc>
                  <a:spcBef>
                    <a:spcPts val="1477"/>
                  </a:spcBef>
                  <a:buFont typeface="Arial Narrow" pitchFamily="34" charset="0"/>
                  <a:buChar char="&gt;"/>
                  <a:defRPr lang="en-US" sz="1800" b="0" i="0" kern="1200" baseline="0" dirty="0" smtClean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  <a:sym typeface="+mn-lt"/>
                  </a:defRPr>
                </a:lvl2pPr>
                <a:lvl3pPr marL="593738" indent="-288007" algn="l" defTabSz="1125444" rtl="0" eaLnBrk="1" latinLnBrk="0" hangingPunct="1">
                  <a:lnSpc>
                    <a:spcPct val="90000"/>
                  </a:lnSpc>
                  <a:spcBef>
                    <a:spcPts val="492"/>
                  </a:spcBef>
                  <a:buFont typeface="Arial Narrow" pitchFamily="34" charset="0"/>
                  <a:buChar char="–"/>
                  <a:defRPr lang="en-US" sz="1800" b="0" i="0" kern="1200" baseline="0" dirty="0" smtClean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  <a:sym typeface="+mn-lt"/>
                  </a:defRPr>
                </a:lvl3pPr>
                <a:lvl4pPr marL="859591" indent="-248129" algn="l" defTabSz="1125444" rtl="0" eaLnBrk="1" latinLnBrk="0" hangingPunct="1">
                  <a:lnSpc>
                    <a:spcPct val="90000"/>
                  </a:lnSpc>
                  <a:spcBef>
                    <a:spcPts val="246"/>
                  </a:spcBef>
                  <a:buFont typeface="Arial Narrow" pitchFamily="34" charset="0"/>
                  <a:buChar char="-"/>
                  <a:defRPr lang="en-US" sz="1800" b="0" i="0" kern="1200" baseline="0" dirty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  <a:sym typeface="+mn-lt"/>
                  </a:defRPr>
                </a:lvl4pPr>
                <a:lvl5pPr marL="859591" indent="0" algn="l" defTabSz="1125444" rtl="0" eaLnBrk="1" latinLnBrk="0" hangingPunct="1">
                  <a:lnSpc>
                    <a:spcPct val="93000"/>
                  </a:lnSpc>
                  <a:spcBef>
                    <a:spcPts val="0"/>
                  </a:spcBef>
                  <a:buFont typeface="Arial Narrow" pitchFamily="34" charset="0"/>
                  <a:buNone/>
                  <a:defRPr sz="2092" kern="1200">
                    <a:solidFill>
                      <a:schemeClr val="tx1"/>
                    </a:solidFill>
                    <a:latin typeface="Arial Narrow" pitchFamily="34" charset="0"/>
                    <a:ea typeface="+mn-ea"/>
                    <a:cs typeface="+mn-cs"/>
                  </a:defRPr>
                </a:lvl5pPr>
                <a:lvl6pPr marL="3094970" indent="-281361" algn="l" defTabSz="1125444" rtl="0" eaLnBrk="1" latinLnBrk="0" hangingPunct="1">
                  <a:spcBef>
                    <a:spcPct val="20000"/>
                  </a:spcBef>
                  <a:buFont typeface="Arial Narrow" pitchFamily="34" charset="0"/>
                  <a:buChar char="•"/>
                  <a:defRPr sz="246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691" indent="-281361" algn="l" defTabSz="1125444" rtl="0" eaLnBrk="1" latinLnBrk="0" hangingPunct="1">
                  <a:spcBef>
                    <a:spcPct val="20000"/>
                  </a:spcBef>
                  <a:buFont typeface="Arial Narrow" pitchFamily="34" charset="0"/>
                  <a:buChar char="•"/>
                  <a:defRPr sz="246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20413" indent="-281361" algn="l" defTabSz="1125444" rtl="0" eaLnBrk="1" latinLnBrk="0" hangingPunct="1">
                  <a:spcBef>
                    <a:spcPct val="20000"/>
                  </a:spcBef>
                  <a:buFont typeface="Arial Narrow" pitchFamily="34" charset="0"/>
                  <a:buChar char="•"/>
                  <a:defRPr sz="246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783135" indent="-281361" algn="l" defTabSz="1125444" rtl="0" eaLnBrk="1" latinLnBrk="0" hangingPunct="1">
                  <a:spcBef>
                    <a:spcPct val="20000"/>
                  </a:spcBef>
                  <a:buFont typeface="Arial Narrow" pitchFamily="34" charset="0"/>
                  <a:buChar char="•"/>
                  <a:defRPr sz="246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1125444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 Narrow" pitchFamily="34" charset="0"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004976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Conventional Process</a:t>
                </a:r>
              </a:p>
            </p:txBody>
          </p:sp>
        </p:grpSp>
        <p:sp>
          <p:nvSpPr>
            <p:cNvPr id="18" name="Rectangle : coins arrondis 269">
              <a:extLst>
                <a:ext uri="{FF2B5EF4-FFF2-40B4-BE49-F238E27FC236}">
                  <a16:creationId xmlns:a16="http://schemas.microsoft.com/office/drawing/2014/main" id="{8AD29E1D-B059-46D0-0A80-3660064A987F}"/>
                </a:ext>
              </a:extLst>
            </p:cNvPr>
            <p:cNvSpPr/>
            <p:nvPr/>
          </p:nvSpPr>
          <p:spPr>
            <a:xfrm>
              <a:off x="4383219" y="2721905"/>
              <a:ext cx="1206000" cy="452863"/>
            </a:xfrm>
            <a:prstGeom prst="roundRect">
              <a:avLst/>
            </a:prstGeom>
            <a:solidFill>
              <a:srgbClr val="FAE3C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ctr" anchorCtr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>
                  <a:ln>
                    <a:noFill/>
                  </a:ln>
                  <a:solidFill>
                    <a:srgbClr val="AF5C37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DNA Cleavage </a:t>
              </a:r>
            </a:p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>
                  <a:ln>
                    <a:noFill/>
                  </a:ln>
                  <a:solidFill>
                    <a:srgbClr val="AF5C37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&amp; Quenching</a:t>
              </a:r>
              <a:endParaRPr kumimoji="0" lang="en-BE" sz="900" b="1" i="0" u="none" strike="noStrike" kern="1200" cap="none" spc="0" normalizeH="0" baseline="0" noProof="0">
                <a:ln>
                  <a:noFill/>
                </a:ln>
                <a:solidFill>
                  <a:srgbClr val="AF5C37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</p:txBody>
        </p:sp>
        <p:grpSp>
          <p:nvGrpSpPr>
            <p:cNvPr id="19" name="Group 18">
              <a:extLst>
                <a:ext uri="{FF2B5EF4-FFF2-40B4-BE49-F238E27FC236}">
                  <a16:creationId xmlns:a16="http://schemas.microsoft.com/office/drawing/2014/main" id="{118DCC85-F274-5647-0B11-D431F8AC9451}"/>
                </a:ext>
              </a:extLst>
            </p:cNvPr>
            <p:cNvGrpSpPr/>
            <p:nvPr/>
          </p:nvGrpSpPr>
          <p:grpSpPr>
            <a:xfrm>
              <a:off x="533265" y="2728068"/>
              <a:ext cx="2162589" cy="440537"/>
              <a:chOff x="521005" y="2407053"/>
              <a:chExt cx="2162589" cy="440537"/>
            </a:xfrm>
          </p:grpSpPr>
          <p:sp>
            <p:nvSpPr>
              <p:cNvPr id="20" name="Rectangle: Top Corners Rounded 105">
                <a:extLst>
                  <a:ext uri="{FF2B5EF4-FFF2-40B4-BE49-F238E27FC236}">
                    <a16:creationId xmlns:a16="http://schemas.microsoft.com/office/drawing/2014/main" id="{6B6E00D8-03E7-E198-963A-8325720289AE}"/>
                  </a:ext>
                </a:extLst>
              </p:cNvPr>
              <p:cNvSpPr/>
              <p:nvPr/>
            </p:nvSpPr>
            <p:spPr>
              <a:xfrm rot="5400000">
                <a:off x="1382031" y="1546027"/>
                <a:ext cx="440537" cy="2162589"/>
              </a:xfrm>
              <a:prstGeom prst="round2SameRect">
                <a:avLst>
                  <a:gd name="adj1" fmla="val 11504"/>
                  <a:gd name="adj2" fmla="val 0"/>
                </a:avLst>
              </a:prstGeom>
              <a:gradFill>
                <a:gsLst>
                  <a:gs pos="0">
                    <a:srgbClr val="EA7600"/>
                  </a:gs>
                  <a:gs pos="100000">
                    <a:srgbClr val="ED9944"/>
                  </a:gs>
                </a:gsLst>
                <a:lin ang="16200000" scaled="0"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44000" tIns="144000" rIns="144000" bIns="144000" rtlCol="0" anchor="t" anchorCtr="0"/>
              <a:lstStyle/>
              <a:p>
                <a:pPr marL="0" marR="0" lvl="0" indent="0" algn="l" defTabSz="914400" rtl="0" eaLnBrk="1" fontAlgn="base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ct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endPara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21" name="Text Placeholder 3">
                <a:extLst>
                  <a:ext uri="{FF2B5EF4-FFF2-40B4-BE49-F238E27FC236}">
                    <a16:creationId xmlns:a16="http://schemas.microsoft.com/office/drawing/2014/main" id="{5D1EA27D-E0F6-AE95-9465-BF1F60F4BAC8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586865" y="2514795"/>
                <a:ext cx="2096728" cy="225053"/>
              </a:xfrm>
              <a:prstGeom prst="rect">
                <a:avLst/>
              </a:prstGeom>
            </p:spPr>
            <p:txBody>
              <a:bodyPr vert="horz" wrap="square" lIns="36000" tIns="36000" rIns="36000" bIns="36000" rtlCol="0" anchor="t">
                <a:spAutoFit/>
              </a:bodyPr>
              <a:lstStyle>
                <a:lvl1pPr marL="0" indent="0" algn="l" defTabSz="1125444" rtl="0" eaLnBrk="1" latinLnBrk="0" hangingPunct="1">
                  <a:lnSpc>
                    <a:spcPct val="90000"/>
                  </a:lnSpc>
                  <a:spcBef>
                    <a:spcPts val="0"/>
                  </a:spcBef>
                  <a:buFont typeface="Arial Narrow" pitchFamily="34" charset="0"/>
                  <a:buNone/>
                  <a:defRPr lang="en-US" sz="1800" b="0" i="0" kern="1200" baseline="0" dirty="0" smtClean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  <a:sym typeface="+mn-lt"/>
                  </a:defRPr>
                </a:lvl1pPr>
                <a:lvl2pPr marL="283576" indent="-283576" algn="l" defTabSz="1125444" rtl="0" eaLnBrk="1" latinLnBrk="0" hangingPunct="1">
                  <a:lnSpc>
                    <a:spcPct val="90000"/>
                  </a:lnSpc>
                  <a:spcBef>
                    <a:spcPts val="1477"/>
                  </a:spcBef>
                  <a:buFont typeface="Arial Narrow" pitchFamily="34" charset="0"/>
                  <a:buChar char="&gt;"/>
                  <a:defRPr lang="en-US" sz="1800" b="0" i="0" kern="1200" baseline="0" dirty="0" smtClean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  <a:sym typeface="+mn-lt"/>
                  </a:defRPr>
                </a:lvl2pPr>
                <a:lvl3pPr marL="593738" indent="-288007" algn="l" defTabSz="1125444" rtl="0" eaLnBrk="1" latinLnBrk="0" hangingPunct="1">
                  <a:lnSpc>
                    <a:spcPct val="90000"/>
                  </a:lnSpc>
                  <a:spcBef>
                    <a:spcPts val="492"/>
                  </a:spcBef>
                  <a:buFont typeface="Arial Narrow" pitchFamily="34" charset="0"/>
                  <a:buChar char="–"/>
                  <a:defRPr lang="en-US" sz="1800" b="0" i="0" kern="1200" baseline="0" dirty="0" smtClean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  <a:sym typeface="+mn-lt"/>
                  </a:defRPr>
                </a:lvl3pPr>
                <a:lvl4pPr marL="859591" indent="-248129" algn="l" defTabSz="1125444" rtl="0" eaLnBrk="1" latinLnBrk="0" hangingPunct="1">
                  <a:lnSpc>
                    <a:spcPct val="90000"/>
                  </a:lnSpc>
                  <a:spcBef>
                    <a:spcPts val="246"/>
                  </a:spcBef>
                  <a:buFont typeface="Arial Narrow" pitchFamily="34" charset="0"/>
                  <a:buChar char="-"/>
                  <a:defRPr lang="en-US" sz="1800" b="0" i="0" kern="1200" baseline="0" dirty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  <a:sym typeface="+mn-lt"/>
                  </a:defRPr>
                </a:lvl4pPr>
                <a:lvl5pPr marL="859591" indent="0" algn="l" defTabSz="1125444" rtl="0" eaLnBrk="1" latinLnBrk="0" hangingPunct="1">
                  <a:lnSpc>
                    <a:spcPct val="93000"/>
                  </a:lnSpc>
                  <a:spcBef>
                    <a:spcPts val="0"/>
                  </a:spcBef>
                  <a:buFont typeface="Arial Narrow" pitchFamily="34" charset="0"/>
                  <a:buNone/>
                  <a:defRPr sz="2092" kern="1200">
                    <a:solidFill>
                      <a:schemeClr val="tx1"/>
                    </a:solidFill>
                    <a:latin typeface="Arial Narrow" pitchFamily="34" charset="0"/>
                    <a:ea typeface="+mn-ea"/>
                    <a:cs typeface="+mn-cs"/>
                  </a:defRPr>
                </a:lvl5pPr>
                <a:lvl6pPr marL="3094970" indent="-281361" algn="l" defTabSz="1125444" rtl="0" eaLnBrk="1" latinLnBrk="0" hangingPunct="1">
                  <a:spcBef>
                    <a:spcPct val="20000"/>
                  </a:spcBef>
                  <a:buFont typeface="Arial Narrow" pitchFamily="34" charset="0"/>
                  <a:buChar char="•"/>
                  <a:defRPr sz="246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691" indent="-281361" algn="l" defTabSz="1125444" rtl="0" eaLnBrk="1" latinLnBrk="0" hangingPunct="1">
                  <a:spcBef>
                    <a:spcPct val="20000"/>
                  </a:spcBef>
                  <a:buFont typeface="Arial Narrow" pitchFamily="34" charset="0"/>
                  <a:buChar char="•"/>
                  <a:defRPr sz="246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20413" indent="-281361" algn="l" defTabSz="1125444" rtl="0" eaLnBrk="1" latinLnBrk="0" hangingPunct="1">
                  <a:spcBef>
                    <a:spcPct val="20000"/>
                  </a:spcBef>
                  <a:buFont typeface="Arial Narrow" pitchFamily="34" charset="0"/>
                  <a:buChar char="•"/>
                  <a:defRPr sz="246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783135" indent="-281361" algn="l" defTabSz="1125444" rtl="0" eaLnBrk="1" latinLnBrk="0" hangingPunct="1">
                  <a:spcBef>
                    <a:spcPct val="20000"/>
                  </a:spcBef>
                  <a:buFont typeface="Arial Narrow" pitchFamily="34" charset="0"/>
                  <a:buChar char="•"/>
                  <a:defRPr sz="246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1125444" rtl="0" eaLnBrk="1" fontAlgn="auto" latinLnBrk="0" hangingPunct="1">
                  <a:lnSpc>
                    <a:spcPct val="9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 typeface="Arial Narrow" pitchFamily="34" charset="0"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Ntensify</a:t>
                </a:r>
                <a:r>
                  <a:rPr kumimoji="0" lang="en-US" sz="1100" b="1" i="0" u="none" strike="noStrike" kern="1200" cap="none" spc="0" normalizeH="0" baseline="3000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®</a:t>
                </a: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 Process</a:t>
                </a:r>
              </a:p>
            </p:txBody>
          </p:sp>
        </p:grpSp>
        <p:sp>
          <p:nvSpPr>
            <p:cNvPr id="22" name="Rectangle : coins arrondis 275">
              <a:extLst>
                <a:ext uri="{FF2B5EF4-FFF2-40B4-BE49-F238E27FC236}">
                  <a16:creationId xmlns:a16="http://schemas.microsoft.com/office/drawing/2014/main" id="{D90F4DF3-74A9-5A00-894A-7D0F90EA4F4C}"/>
                </a:ext>
              </a:extLst>
            </p:cNvPr>
            <p:cNvSpPr/>
            <p:nvPr/>
          </p:nvSpPr>
          <p:spPr>
            <a:xfrm>
              <a:off x="3036610" y="2728068"/>
              <a:ext cx="1206000" cy="440536"/>
            </a:xfrm>
            <a:prstGeom prst="roundRect">
              <a:avLst/>
            </a:prstGeom>
            <a:solidFill>
              <a:srgbClr val="FAE3C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36000" tIns="36000" rIns="36000" bIns="36000" rtlCol="0" anchor="ctr" anchorCtr="0"/>
            <a:lstStyle/>
            <a:p>
              <a:pPr marL="0" marR="0" lvl="0" indent="0" algn="ctr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>
                  <a:ln>
                    <a:noFill/>
                  </a:ln>
                  <a:solidFill>
                    <a:srgbClr val="AF5C37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IVT with </a:t>
              </a:r>
              <a:br>
                <a:rPr kumimoji="0" lang="en-US" sz="900" b="1" i="0" u="none" strike="noStrike" kern="1200" cap="none" spc="0" normalizeH="0" baseline="0" noProof="0">
                  <a:ln>
                    <a:noFill/>
                  </a:ln>
                  <a:solidFill>
                    <a:srgbClr val="AF5C37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</a:br>
              <a:r>
                <a:rPr kumimoji="0" lang="en-US" sz="900" b="1" i="0" u="none" strike="noStrike" kern="1200" cap="none" spc="0" normalizeH="0" baseline="0" noProof="0">
                  <a:ln>
                    <a:noFill/>
                  </a:ln>
                  <a:solidFill>
                    <a:srgbClr val="AF5C37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Co-transcriptional  Capping</a:t>
              </a:r>
            </a:p>
          </p:txBody>
        </p:sp>
        <p:sp>
          <p:nvSpPr>
            <p:cNvPr id="23" name="Rectangle : coins arrondis 278">
              <a:extLst>
                <a:ext uri="{FF2B5EF4-FFF2-40B4-BE49-F238E27FC236}">
                  <a16:creationId xmlns:a16="http://schemas.microsoft.com/office/drawing/2014/main" id="{3A8967E0-93DA-7DED-B3D0-E454C23AB5F1}"/>
                </a:ext>
              </a:extLst>
            </p:cNvPr>
            <p:cNvSpPr/>
            <p:nvPr/>
          </p:nvSpPr>
          <p:spPr>
            <a:xfrm>
              <a:off x="7072871" y="2727820"/>
              <a:ext cx="1206000" cy="441032"/>
            </a:xfrm>
            <a:prstGeom prst="roundRect">
              <a:avLst/>
            </a:prstGeom>
            <a:solidFill>
              <a:srgbClr val="FAE3C6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ctr" anchorCtr="0"/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>
                  <a:ln>
                    <a:noFill/>
                  </a:ln>
                  <a:solidFill>
                    <a:srgbClr val="AF5C37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Silica-Based Magnetic Capture</a:t>
              </a:r>
              <a:endParaRPr kumimoji="0" lang="en-BE" sz="900" b="1" i="0" u="none" strike="noStrike" kern="1200" cap="none" spc="0" normalizeH="0" baseline="0" noProof="0">
                <a:ln>
                  <a:noFill/>
                </a:ln>
                <a:solidFill>
                  <a:srgbClr val="AF5C37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</p:txBody>
        </p:sp>
        <p:sp>
          <p:nvSpPr>
            <p:cNvPr id="25" name="Freeform: Shape 290">
              <a:extLst>
                <a:ext uri="{FF2B5EF4-FFF2-40B4-BE49-F238E27FC236}">
                  <a16:creationId xmlns:a16="http://schemas.microsoft.com/office/drawing/2014/main" id="{6392A2E5-9D42-9D19-2A44-ED8AAE011F4E}"/>
                </a:ext>
              </a:extLst>
            </p:cNvPr>
            <p:cNvSpPr/>
            <p:nvPr/>
          </p:nvSpPr>
          <p:spPr>
            <a:xfrm>
              <a:off x="2941714" y="3601696"/>
              <a:ext cx="637003" cy="911270"/>
            </a:xfrm>
            <a:custGeom>
              <a:avLst/>
              <a:gdLst>
                <a:gd name="connsiteX0" fmla="*/ 94832 w 348858"/>
                <a:gd name="connsiteY0" fmla="*/ -123 h 679835"/>
                <a:gd name="connsiteX1" fmla="*/ 94832 w 348858"/>
                <a:gd name="connsiteY1" fmla="*/ 60584 h 679835"/>
                <a:gd name="connsiteX2" fmla="*/ 73392 w 348858"/>
                <a:gd name="connsiteY2" fmla="*/ 72207 h 679835"/>
                <a:gd name="connsiteX3" fmla="*/ 39541 w 348858"/>
                <a:gd name="connsiteY3" fmla="*/ 72207 h 679835"/>
                <a:gd name="connsiteX4" fmla="*/ 47 w 348858"/>
                <a:gd name="connsiteY4" fmla="*/ 106905 h 679835"/>
                <a:gd name="connsiteX5" fmla="*/ 47 w 348858"/>
                <a:gd name="connsiteY5" fmla="*/ 625962 h 679835"/>
                <a:gd name="connsiteX6" fmla="*/ 32206 w 348858"/>
                <a:gd name="connsiteY6" fmla="*/ 679560 h 679835"/>
                <a:gd name="connsiteX7" fmla="*/ 311877 w 348858"/>
                <a:gd name="connsiteY7" fmla="*/ 679560 h 679835"/>
                <a:gd name="connsiteX8" fmla="*/ 348549 w 348858"/>
                <a:gd name="connsiteY8" fmla="*/ 644750 h 679835"/>
                <a:gd name="connsiteX9" fmla="*/ 348549 w 348858"/>
                <a:gd name="connsiteY9" fmla="*/ 117737 h 679835"/>
                <a:gd name="connsiteX10" fmla="*/ 312779 w 348858"/>
                <a:gd name="connsiteY10" fmla="*/ 76664 h 679835"/>
                <a:gd name="connsiteX11" fmla="*/ 272609 w 348858"/>
                <a:gd name="connsiteY11" fmla="*/ 76664 h 679835"/>
                <a:gd name="connsiteX12" fmla="*/ 247107 w 348858"/>
                <a:gd name="connsiteY12" fmla="*/ 57538 h 679835"/>
                <a:gd name="connsiteX13" fmla="*/ 247446 w 348858"/>
                <a:gd name="connsiteY13" fmla="*/ -123 h 67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8858" h="679835">
                  <a:moveTo>
                    <a:pt x="94832" y="-123"/>
                  </a:moveTo>
                  <a:lnTo>
                    <a:pt x="94832" y="60584"/>
                  </a:lnTo>
                  <a:cubicBezTo>
                    <a:pt x="94832" y="60584"/>
                    <a:pt x="94832" y="73956"/>
                    <a:pt x="73392" y="72207"/>
                  </a:cubicBezTo>
                  <a:lnTo>
                    <a:pt x="39541" y="72207"/>
                  </a:lnTo>
                  <a:cubicBezTo>
                    <a:pt x="39541" y="72207"/>
                    <a:pt x="47" y="72940"/>
                    <a:pt x="47" y="106905"/>
                  </a:cubicBezTo>
                  <a:lnTo>
                    <a:pt x="47" y="625962"/>
                  </a:lnTo>
                  <a:cubicBezTo>
                    <a:pt x="47" y="625962"/>
                    <a:pt x="-3507" y="679560"/>
                    <a:pt x="32206" y="679560"/>
                  </a:cubicBezTo>
                  <a:lnTo>
                    <a:pt x="311877" y="679560"/>
                  </a:lnTo>
                  <a:cubicBezTo>
                    <a:pt x="311877" y="679560"/>
                    <a:pt x="344092" y="684018"/>
                    <a:pt x="348549" y="644750"/>
                  </a:cubicBezTo>
                  <a:lnTo>
                    <a:pt x="348549" y="117737"/>
                  </a:lnTo>
                  <a:cubicBezTo>
                    <a:pt x="348549" y="117737"/>
                    <a:pt x="354191" y="75761"/>
                    <a:pt x="312779" y="76664"/>
                  </a:cubicBezTo>
                  <a:lnTo>
                    <a:pt x="272609" y="76664"/>
                  </a:lnTo>
                  <a:cubicBezTo>
                    <a:pt x="272609" y="76664"/>
                    <a:pt x="250041" y="83039"/>
                    <a:pt x="247107" y="57538"/>
                  </a:cubicBezTo>
                  <a:lnTo>
                    <a:pt x="247446" y="-123"/>
                  </a:ln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26" name="Freeform: Shape 289">
              <a:extLst>
                <a:ext uri="{FF2B5EF4-FFF2-40B4-BE49-F238E27FC236}">
                  <a16:creationId xmlns:a16="http://schemas.microsoft.com/office/drawing/2014/main" id="{12A9B433-894C-E450-1C66-3ACB434BF998}"/>
                </a:ext>
              </a:extLst>
            </p:cNvPr>
            <p:cNvSpPr/>
            <p:nvPr/>
          </p:nvSpPr>
          <p:spPr>
            <a:xfrm>
              <a:off x="3060438" y="3464242"/>
              <a:ext cx="390576" cy="137579"/>
            </a:xfrm>
            <a:custGeom>
              <a:avLst/>
              <a:gdLst>
                <a:gd name="connsiteX0" fmla="*/ 24451 w 213901"/>
                <a:gd name="connsiteY0" fmla="*/ 473 h 102638"/>
                <a:gd name="connsiteX1" fmla="*/ 188857 w 213901"/>
                <a:gd name="connsiteY1" fmla="*/ 473 h 102638"/>
                <a:gd name="connsiteX2" fmla="*/ 213851 w 213901"/>
                <a:gd name="connsiteY2" fmla="*/ 16552 h 102638"/>
                <a:gd name="connsiteX3" fmla="*/ 213851 w 213901"/>
                <a:gd name="connsiteY3" fmla="*/ 79121 h 102638"/>
                <a:gd name="connsiteX4" fmla="*/ 192412 w 213901"/>
                <a:gd name="connsiteY4" fmla="*/ 102366 h 102638"/>
                <a:gd name="connsiteX5" fmla="*/ 24451 w 213901"/>
                <a:gd name="connsiteY5" fmla="*/ 102366 h 102638"/>
                <a:gd name="connsiteX6" fmla="*/ 1207 w 213901"/>
                <a:gd name="connsiteY6" fmla="*/ 79065 h 102638"/>
                <a:gd name="connsiteX7" fmla="*/ 530 w 213901"/>
                <a:gd name="connsiteY7" fmla="*/ 20163 h 102638"/>
                <a:gd name="connsiteX8" fmla="*/ 24451 w 213901"/>
                <a:gd name="connsiteY8" fmla="*/ 473 h 10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901" h="102638">
                  <a:moveTo>
                    <a:pt x="24451" y="473"/>
                  </a:moveTo>
                  <a:lnTo>
                    <a:pt x="188857" y="473"/>
                  </a:lnTo>
                  <a:cubicBezTo>
                    <a:pt x="188857" y="473"/>
                    <a:pt x="213851" y="-4887"/>
                    <a:pt x="213851" y="16552"/>
                  </a:cubicBezTo>
                  <a:lnTo>
                    <a:pt x="213851" y="79121"/>
                  </a:lnTo>
                  <a:cubicBezTo>
                    <a:pt x="213851" y="79121"/>
                    <a:pt x="212102" y="104115"/>
                    <a:pt x="192412" y="102366"/>
                  </a:cubicBezTo>
                  <a:lnTo>
                    <a:pt x="24451" y="102366"/>
                  </a:lnTo>
                  <a:cubicBezTo>
                    <a:pt x="24451" y="102366"/>
                    <a:pt x="-4153" y="105864"/>
                    <a:pt x="1207" y="79065"/>
                  </a:cubicBezTo>
                  <a:lnTo>
                    <a:pt x="530" y="20163"/>
                  </a:lnTo>
                  <a:cubicBezTo>
                    <a:pt x="530" y="20163"/>
                    <a:pt x="-5959" y="473"/>
                    <a:pt x="24451" y="47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27" name="Freeform: Shape 290">
              <a:extLst>
                <a:ext uri="{FF2B5EF4-FFF2-40B4-BE49-F238E27FC236}">
                  <a16:creationId xmlns:a16="http://schemas.microsoft.com/office/drawing/2014/main" id="{8868CBE5-0E98-9240-2679-F45E73FA7629}"/>
                </a:ext>
              </a:extLst>
            </p:cNvPr>
            <p:cNvSpPr/>
            <p:nvPr/>
          </p:nvSpPr>
          <p:spPr>
            <a:xfrm>
              <a:off x="3681335" y="3605554"/>
              <a:ext cx="637003" cy="911270"/>
            </a:xfrm>
            <a:custGeom>
              <a:avLst/>
              <a:gdLst>
                <a:gd name="connsiteX0" fmla="*/ 94832 w 348858"/>
                <a:gd name="connsiteY0" fmla="*/ -123 h 679835"/>
                <a:gd name="connsiteX1" fmla="*/ 94832 w 348858"/>
                <a:gd name="connsiteY1" fmla="*/ 60584 h 679835"/>
                <a:gd name="connsiteX2" fmla="*/ 73392 w 348858"/>
                <a:gd name="connsiteY2" fmla="*/ 72207 h 679835"/>
                <a:gd name="connsiteX3" fmla="*/ 39541 w 348858"/>
                <a:gd name="connsiteY3" fmla="*/ 72207 h 679835"/>
                <a:gd name="connsiteX4" fmla="*/ 47 w 348858"/>
                <a:gd name="connsiteY4" fmla="*/ 106905 h 679835"/>
                <a:gd name="connsiteX5" fmla="*/ 47 w 348858"/>
                <a:gd name="connsiteY5" fmla="*/ 625962 h 679835"/>
                <a:gd name="connsiteX6" fmla="*/ 32206 w 348858"/>
                <a:gd name="connsiteY6" fmla="*/ 679560 h 679835"/>
                <a:gd name="connsiteX7" fmla="*/ 311877 w 348858"/>
                <a:gd name="connsiteY7" fmla="*/ 679560 h 679835"/>
                <a:gd name="connsiteX8" fmla="*/ 348549 w 348858"/>
                <a:gd name="connsiteY8" fmla="*/ 644750 h 679835"/>
                <a:gd name="connsiteX9" fmla="*/ 348549 w 348858"/>
                <a:gd name="connsiteY9" fmla="*/ 117737 h 679835"/>
                <a:gd name="connsiteX10" fmla="*/ 312779 w 348858"/>
                <a:gd name="connsiteY10" fmla="*/ 76664 h 679835"/>
                <a:gd name="connsiteX11" fmla="*/ 272609 w 348858"/>
                <a:gd name="connsiteY11" fmla="*/ 76664 h 679835"/>
                <a:gd name="connsiteX12" fmla="*/ 247107 w 348858"/>
                <a:gd name="connsiteY12" fmla="*/ 57538 h 679835"/>
                <a:gd name="connsiteX13" fmla="*/ 247446 w 348858"/>
                <a:gd name="connsiteY13" fmla="*/ -123 h 67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8858" h="679835">
                  <a:moveTo>
                    <a:pt x="94832" y="-123"/>
                  </a:moveTo>
                  <a:lnTo>
                    <a:pt x="94832" y="60584"/>
                  </a:lnTo>
                  <a:cubicBezTo>
                    <a:pt x="94832" y="60584"/>
                    <a:pt x="94832" y="73956"/>
                    <a:pt x="73392" y="72207"/>
                  </a:cubicBezTo>
                  <a:lnTo>
                    <a:pt x="39541" y="72207"/>
                  </a:lnTo>
                  <a:cubicBezTo>
                    <a:pt x="39541" y="72207"/>
                    <a:pt x="47" y="72940"/>
                    <a:pt x="47" y="106905"/>
                  </a:cubicBezTo>
                  <a:lnTo>
                    <a:pt x="47" y="625962"/>
                  </a:lnTo>
                  <a:cubicBezTo>
                    <a:pt x="47" y="625962"/>
                    <a:pt x="-3507" y="679560"/>
                    <a:pt x="32206" y="679560"/>
                  </a:cubicBezTo>
                  <a:lnTo>
                    <a:pt x="311877" y="679560"/>
                  </a:lnTo>
                  <a:cubicBezTo>
                    <a:pt x="311877" y="679560"/>
                    <a:pt x="344092" y="684018"/>
                    <a:pt x="348549" y="644750"/>
                  </a:cubicBezTo>
                  <a:lnTo>
                    <a:pt x="348549" y="117737"/>
                  </a:lnTo>
                  <a:cubicBezTo>
                    <a:pt x="348549" y="117737"/>
                    <a:pt x="354191" y="75761"/>
                    <a:pt x="312779" y="76664"/>
                  </a:cubicBezTo>
                  <a:lnTo>
                    <a:pt x="272609" y="76664"/>
                  </a:lnTo>
                  <a:cubicBezTo>
                    <a:pt x="272609" y="76664"/>
                    <a:pt x="250041" y="83039"/>
                    <a:pt x="247107" y="57538"/>
                  </a:cubicBezTo>
                  <a:lnTo>
                    <a:pt x="247446" y="-123"/>
                  </a:ln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28" name="Freeform: Shape 289">
              <a:extLst>
                <a:ext uri="{FF2B5EF4-FFF2-40B4-BE49-F238E27FC236}">
                  <a16:creationId xmlns:a16="http://schemas.microsoft.com/office/drawing/2014/main" id="{DFD816F4-97C2-36B1-B810-238BFC4D2395}"/>
                </a:ext>
              </a:extLst>
            </p:cNvPr>
            <p:cNvSpPr/>
            <p:nvPr/>
          </p:nvSpPr>
          <p:spPr>
            <a:xfrm>
              <a:off x="3800059" y="3468100"/>
              <a:ext cx="390576" cy="137579"/>
            </a:xfrm>
            <a:custGeom>
              <a:avLst/>
              <a:gdLst>
                <a:gd name="connsiteX0" fmla="*/ 24451 w 213901"/>
                <a:gd name="connsiteY0" fmla="*/ 473 h 102638"/>
                <a:gd name="connsiteX1" fmla="*/ 188857 w 213901"/>
                <a:gd name="connsiteY1" fmla="*/ 473 h 102638"/>
                <a:gd name="connsiteX2" fmla="*/ 213851 w 213901"/>
                <a:gd name="connsiteY2" fmla="*/ 16552 h 102638"/>
                <a:gd name="connsiteX3" fmla="*/ 213851 w 213901"/>
                <a:gd name="connsiteY3" fmla="*/ 79121 h 102638"/>
                <a:gd name="connsiteX4" fmla="*/ 192412 w 213901"/>
                <a:gd name="connsiteY4" fmla="*/ 102366 h 102638"/>
                <a:gd name="connsiteX5" fmla="*/ 24451 w 213901"/>
                <a:gd name="connsiteY5" fmla="*/ 102366 h 102638"/>
                <a:gd name="connsiteX6" fmla="*/ 1207 w 213901"/>
                <a:gd name="connsiteY6" fmla="*/ 79065 h 102638"/>
                <a:gd name="connsiteX7" fmla="*/ 530 w 213901"/>
                <a:gd name="connsiteY7" fmla="*/ 20163 h 102638"/>
                <a:gd name="connsiteX8" fmla="*/ 24451 w 213901"/>
                <a:gd name="connsiteY8" fmla="*/ 473 h 10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901" h="102638">
                  <a:moveTo>
                    <a:pt x="24451" y="473"/>
                  </a:moveTo>
                  <a:lnTo>
                    <a:pt x="188857" y="473"/>
                  </a:lnTo>
                  <a:cubicBezTo>
                    <a:pt x="188857" y="473"/>
                    <a:pt x="213851" y="-4887"/>
                    <a:pt x="213851" y="16552"/>
                  </a:cubicBezTo>
                  <a:lnTo>
                    <a:pt x="213851" y="79121"/>
                  </a:lnTo>
                  <a:cubicBezTo>
                    <a:pt x="213851" y="79121"/>
                    <a:pt x="212102" y="104115"/>
                    <a:pt x="192412" y="102366"/>
                  </a:cubicBezTo>
                  <a:lnTo>
                    <a:pt x="24451" y="102366"/>
                  </a:lnTo>
                  <a:cubicBezTo>
                    <a:pt x="24451" y="102366"/>
                    <a:pt x="-4153" y="105864"/>
                    <a:pt x="1207" y="79065"/>
                  </a:cubicBezTo>
                  <a:lnTo>
                    <a:pt x="530" y="20163"/>
                  </a:lnTo>
                  <a:cubicBezTo>
                    <a:pt x="530" y="20163"/>
                    <a:pt x="-5959" y="473"/>
                    <a:pt x="24451" y="47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29" name="ZoneTexte 14">
              <a:extLst>
                <a:ext uri="{FF2B5EF4-FFF2-40B4-BE49-F238E27FC236}">
                  <a16:creationId xmlns:a16="http://schemas.microsoft.com/office/drawing/2014/main" id="{70B90A34-6BB2-A319-2CA1-E2AC3CA81AC1}"/>
                </a:ext>
              </a:extLst>
            </p:cNvPr>
            <p:cNvSpPr txBox="1"/>
            <p:nvPr/>
          </p:nvSpPr>
          <p:spPr>
            <a:xfrm>
              <a:off x="3605261" y="3842301"/>
              <a:ext cx="789152" cy="477054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332" rtl="0" eaLnBrk="1" fontAlgn="auto" latinLnBrk="0" hangingPunct="1">
                <a:lnSpc>
                  <a:spcPts val="980"/>
                </a:lnSpc>
                <a:spcBef>
                  <a:spcPts val="0"/>
                </a:spcBef>
                <a:spcAft>
                  <a:spcPts val="0"/>
                </a:spcAft>
                <a:buClr>
                  <a:srgbClr val="EA7600"/>
                </a:buClr>
                <a:buSzPct val="100000"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AF5C37"/>
                  </a:solidFill>
                  <a:effectLst/>
                  <a:uLnTx/>
                  <a:uFillTx/>
                  <a:latin typeface="Arial Nova"/>
                  <a:ea typeface="+mn-ea"/>
                  <a:cs typeface="Arial"/>
                  <a:sym typeface="Arial Nova" panose="020B0504020202020204" pitchFamily="34" charset="0"/>
                </a:rPr>
                <a:t>NTP’s including</a:t>
              </a:r>
            </a:p>
            <a:p>
              <a:pPr marL="0" marR="0" lvl="0" indent="0" algn="ctr" defTabSz="914332" rtl="0" eaLnBrk="1" fontAlgn="auto" latinLnBrk="0" hangingPunct="1">
                <a:lnSpc>
                  <a:spcPts val="980"/>
                </a:lnSpc>
                <a:spcBef>
                  <a:spcPts val="0"/>
                </a:spcBef>
                <a:spcAft>
                  <a:spcPts val="0"/>
                </a:spcAft>
                <a:buClr>
                  <a:srgbClr val="EA7600"/>
                </a:buClr>
                <a:buSzPct val="100000"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AF5C37"/>
                  </a:solidFill>
                  <a:effectLst/>
                  <a:uLnTx/>
                  <a:uFillTx/>
                  <a:latin typeface="Arial Nova"/>
                  <a:ea typeface="+mn-ea"/>
                  <a:cs typeface="Arial"/>
                  <a:sym typeface="Arial Nova" panose="020B0504020202020204" pitchFamily="34" charset="0"/>
                </a:rPr>
                <a:t>Cap analog</a:t>
              </a:r>
            </a:p>
          </p:txBody>
        </p:sp>
        <p:sp>
          <p:nvSpPr>
            <p:cNvPr id="33" name="Freeform: Shape 290">
              <a:extLst>
                <a:ext uri="{FF2B5EF4-FFF2-40B4-BE49-F238E27FC236}">
                  <a16:creationId xmlns:a16="http://schemas.microsoft.com/office/drawing/2014/main" id="{2C8AF620-1C3A-1D55-5250-D00D033DB724}"/>
                </a:ext>
              </a:extLst>
            </p:cNvPr>
            <p:cNvSpPr/>
            <p:nvPr/>
          </p:nvSpPr>
          <p:spPr>
            <a:xfrm>
              <a:off x="4420957" y="3609946"/>
              <a:ext cx="637003" cy="911270"/>
            </a:xfrm>
            <a:custGeom>
              <a:avLst/>
              <a:gdLst>
                <a:gd name="connsiteX0" fmla="*/ 94832 w 348858"/>
                <a:gd name="connsiteY0" fmla="*/ -123 h 679835"/>
                <a:gd name="connsiteX1" fmla="*/ 94832 w 348858"/>
                <a:gd name="connsiteY1" fmla="*/ 60584 h 679835"/>
                <a:gd name="connsiteX2" fmla="*/ 73392 w 348858"/>
                <a:gd name="connsiteY2" fmla="*/ 72207 h 679835"/>
                <a:gd name="connsiteX3" fmla="*/ 39541 w 348858"/>
                <a:gd name="connsiteY3" fmla="*/ 72207 h 679835"/>
                <a:gd name="connsiteX4" fmla="*/ 47 w 348858"/>
                <a:gd name="connsiteY4" fmla="*/ 106905 h 679835"/>
                <a:gd name="connsiteX5" fmla="*/ 47 w 348858"/>
                <a:gd name="connsiteY5" fmla="*/ 625962 h 679835"/>
                <a:gd name="connsiteX6" fmla="*/ 32206 w 348858"/>
                <a:gd name="connsiteY6" fmla="*/ 679560 h 679835"/>
                <a:gd name="connsiteX7" fmla="*/ 311877 w 348858"/>
                <a:gd name="connsiteY7" fmla="*/ 679560 h 679835"/>
                <a:gd name="connsiteX8" fmla="*/ 348549 w 348858"/>
                <a:gd name="connsiteY8" fmla="*/ 644750 h 679835"/>
                <a:gd name="connsiteX9" fmla="*/ 348549 w 348858"/>
                <a:gd name="connsiteY9" fmla="*/ 117737 h 679835"/>
                <a:gd name="connsiteX10" fmla="*/ 312779 w 348858"/>
                <a:gd name="connsiteY10" fmla="*/ 76664 h 679835"/>
                <a:gd name="connsiteX11" fmla="*/ 272609 w 348858"/>
                <a:gd name="connsiteY11" fmla="*/ 76664 h 679835"/>
                <a:gd name="connsiteX12" fmla="*/ 247107 w 348858"/>
                <a:gd name="connsiteY12" fmla="*/ 57538 h 679835"/>
                <a:gd name="connsiteX13" fmla="*/ 247446 w 348858"/>
                <a:gd name="connsiteY13" fmla="*/ -123 h 67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8858" h="679835">
                  <a:moveTo>
                    <a:pt x="94832" y="-123"/>
                  </a:moveTo>
                  <a:lnTo>
                    <a:pt x="94832" y="60584"/>
                  </a:lnTo>
                  <a:cubicBezTo>
                    <a:pt x="94832" y="60584"/>
                    <a:pt x="94832" y="73956"/>
                    <a:pt x="73392" y="72207"/>
                  </a:cubicBezTo>
                  <a:lnTo>
                    <a:pt x="39541" y="72207"/>
                  </a:lnTo>
                  <a:cubicBezTo>
                    <a:pt x="39541" y="72207"/>
                    <a:pt x="47" y="72940"/>
                    <a:pt x="47" y="106905"/>
                  </a:cubicBezTo>
                  <a:lnTo>
                    <a:pt x="47" y="625962"/>
                  </a:lnTo>
                  <a:cubicBezTo>
                    <a:pt x="47" y="625962"/>
                    <a:pt x="-3507" y="679560"/>
                    <a:pt x="32206" y="679560"/>
                  </a:cubicBezTo>
                  <a:lnTo>
                    <a:pt x="311877" y="679560"/>
                  </a:lnTo>
                  <a:cubicBezTo>
                    <a:pt x="311877" y="679560"/>
                    <a:pt x="344092" y="684018"/>
                    <a:pt x="348549" y="644750"/>
                  </a:cubicBezTo>
                  <a:lnTo>
                    <a:pt x="348549" y="117737"/>
                  </a:lnTo>
                  <a:cubicBezTo>
                    <a:pt x="348549" y="117737"/>
                    <a:pt x="354191" y="75761"/>
                    <a:pt x="312779" y="76664"/>
                  </a:cubicBezTo>
                  <a:lnTo>
                    <a:pt x="272609" y="76664"/>
                  </a:lnTo>
                  <a:cubicBezTo>
                    <a:pt x="272609" y="76664"/>
                    <a:pt x="250041" y="83039"/>
                    <a:pt x="247107" y="57538"/>
                  </a:cubicBezTo>
                  <a:lnTo>
                    <a:pt x="247446" y="-123"/>
                  </a:ln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34" name="Freeform: Shape 289">
              <a:extLst>
                <a:ext uri="{FF2B5EF4-FFF2-40B4-BE49-F238E27FC236}">
                  <a16:creationId xmlns:a16="http://schemas.microsoft.com/office/drawing/2014/main" id="{A6B9FFED-B6BA-4064-E5A6-962693D5445D}"/>
                </a:ext>
              </a:extLst>
            </p:cNvPr>
            <p:cNvSpPr/>
            <p:nvPr/>
          </p:nvSpPr>
          <p:spPr>
            <a:xfrm>
              <a:off x="4539681" y="3472492"/>
              <a:ext cx="390576" cy="137579"/>
            </a:xfrm>
            <a:custGeom>
              <a:avLst/>
              <a:gdLst>
                <a:gd name="connsiteX0" fmla="*/ 24451 w 213901"/>
                <a:gd name="connsiteY0" fmla="*/ 473 h 102638"/>
                <a:gd name="connsiteX1" fmla="*/ 188857 w 213901"/>
                <a:gd name="connsiteY1" fmla="*/ 473 h 102638"/>
                <a:gd name="connsiteX2" fmla="*/ 213851 w 213901"/>
                <a:gd name="connsiteY2" fmla="*/ 16552 h 102638"/>
                <a:gd name="connsiteX3" fmla="*/ 213851 w 213901"/>
                <a:gd name="connsiteY3" fmla="*/ 79121 h 102638"/>
                <a:gd name="connsiteX4" fmla="*/ 192412 w 213901"/>
                <a:gd name="connsiteY4" fmla="*/ 102366 h 102638"/>
                <a:gd name="connsiteX5" fmla="*/ 24451 w 213901"/>
                <a:gd name="connsiteY5" fmla="*/ 102366 h 102638"/>
                <a:gd name="connsiteX6" fmla="*/ 1207 w 213901"/>
                <a:gd name="connsiteY6" fmla="*/ 79065 h 102638"/>
                <a:gd name="connsiteX7" fmla="*/ 530 w 213901"/>
                <a:gd name="connsiteY7" fmla="*/ 20163 h 102638"/>
                <a:gd name="connsiteX8" fmla="*/ 24451 w 213901"/>
                <a:gd name="connsiteY8" fmla="*/ 473 h 10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901" h="102638">
                  <a:moveTo>
                    <a:pt x="24451" y="473"/>
                  </a:moveTo>
                  <a:lnTo>
                    <a:pt x="188857" y="473"/>
                  </a:lnTo>
                  <a:cubicBezTo>
                    <a:pt x="188857" y="473"/>
                    <a:pt x="213851" y="-4887"/>
                    <a:pt x="213851" y="16552"/>
                  </a:cubicBezTo>
                  <a:lnTo>
                    <a:pt x="213851" y="79121"/>
                  </a:lnTo>
                  <a:cubicBezTo>
                    <a:pt x="213851" y="79121"/>
                    <a:pt x="212102" y="104115"/>
                    <a:pt x="192412" y="102366"/>
                  </a:cubicBezTo>
                  <a:lnTo>
                    <a:pt x="24451" y="102366"/>
                  </a:lnTo>
                  <a:cubicBezTo>
                    <a:pt x="24451" y="102366"/>
                    <a:pt x="-4153" y="105864"/>
                    <a:pt x="1207" y="79065"/>
                  </a:cubicBezTo>
                  <a:lnTo>
                    <a:pt x="530" y="20163"/>
                  </a:lnTo>
                  <a:cubicBezTo>
                    <a:pt x="530" y="20163"/>
                    <a:pt x="-5959" y="473"/>
                    <a:pt x="24451" y="47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35" name="ZoneTexte 18">
              <a:extLst>
                <a:ext uri="{FF2B5EF4-FFF2-40B4-BE49-F238E27FC236}">
                  <a16:creationId xmlns:a16="http://schemas.microsoft.com/office/drawing/2014/main" id="{0FD9D170-4804-4D7F-AFCC-FF5F006089C7}"/>
                </a:ext>
              </a:extLst>
            </p:cNvPr>
            <p:cNvSpPr txBox="1"/>
            <p:nvPr/>
          </p:nvSpPr>
          <p:spPr>
            <a:xfrm>
              <a:off x="4375073" y="3906389"/>
              <a:ext cx="728768" cy="34887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332" rtl="0" eaLnBrk="1" fontAlgn="auto" latinLnBrk="0" hangingPunct="1">
                <a:lnSpc>
                  <a:spcPts val="980"/>
                </a:lnSpc>
                <a:spcBef>
                  <a:spcPts val="0"/>
                </a:spcBef>
                <a:spcAft>
                  <a:spcPts val="0"/>
                </a:spcAft>
                <a:buClr>
                  <a:srgbClr val="EA7600"/>
                </a:buClr>
                <a:buSzPct val="100000"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AF5C37"/>
                  </a:solidFill>
                  <a:effectLst/>
                  <a:uLnTx/>
                  <a:uFillTx/>
                  <a:latin typeface="Arial Nova"/>
                  <a:ea typeface="+mn-ea"/>
                  <a:cs typeface="Arial"/>
                  <a:sym typeface="Arial Nova" panose="020B0504020202020204" pitchFamily="34" charset="0"/>
                </a:rPr>
                <a:t>IVT </a:t>
              </a:r>
            </a:p>
            <a:p>
              <a:pPr marL="0" marR="0" lvl="0" indent="0" algn="ctr" defTabSz="914332" rtl="0" eaLnBrk="1" fontAlgn="auto" latinLnBrk="0" hangingPunct="1">
                <a:lnSpc>
                  <a:spcPts val="980"/>
                </a:lnSpc>
                <a:spcBef>
                  <a:spcPts val="0"/>
                </a:spcBef>
                <a:spcAft>
                  <a:spcPts val="0"/>
                </a:spcAft>
                <a:buClr>
                  <a:srgbClr val="EA7600"/>
                </a:buClr>
                <a:buSzPct val="100000"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AF5C37"/>
                  </a:solidFill>
                  <a:effectLst/>
                  <a:uLnTx/>
                  <a:uFillTx/>
                  <a:latin typeface="Arial Nova"/>
                  <a:ea typeface="+mn-ea"/>
                  <a:cs typeface="Arial"/>
                  <a:sym typeface="Arial Nova" panose="020B0504020202020204" pitchFamily="34" charset="0"/>
                </a:rPr>
                <a:t>buffers</a:t>
              </a:r>
            </a:p>
          </p:txBody>
        </p:sp>
        <p:sp>
          <p:nvSpPr>
            <p:cNvPr id="36" name="Freeform: Shape 290">
              <a:extLst>
                <a:ext uri="{FF2B5EF4-FFF2-40B4-BE49-F238E27FC236}">
                  <a16:creationId xmlns:a16="http://schemas.microsoft.com/office/drawing/2014/main" id="{CEEE9C00-16EE-1C35-7A1E-1A6F70D5056A}"/>
                </a:ext>
              </a:extLst>
            </p:cNvPr>
            <p:cNvSpPr/>
            <p:nvPr/>
          </p:nvSpPr>
          <p:spPr>
            <a:xfrm>
              <a:off x="5124548" y="3609946"/>
              <a:ext cx="637003" cy="911270"/>
            </a:xfrm>
            <a:custGeom>
              <a:avLst/>
              <a:gdLst>
                <a:gd name="connsiteX0" fmla="*/ 94832 w 348858"/>
                <a:gd name="connsiteY0" fmla="*/ -123 h 679835"/>
                <a:gd name="connsiteX1" fmla="*/ 94832 w 348858"/>
                <a:gd name="connsiteY1" fmla="*/ 60584 h 679835"/>
                <a:gd name="connsiteX2" fmla="*/ 73392 w 348858"/>
                <a:gd name="connsiteY2" fmla="*/ 72207 h 679835"/>
                <a:gd name="connsiteX3" fmla="*/ 39541 w 348858"/>
                <a:gd name="connsiteY3" fmla="*/ 72207 h 679835"/>
                <a:gd name="connsiteX4" fmla="*/ 47 w 348858"/>
                <a:gd name="connsiteY4" fmla="*/ 106905 h 679835"/>
                <a:gd name="connsiteX5" fmla="*/ 47 w 348858"/>
                <a:gd name="connsiteY5" fmla="*/ 625962 h 679835"/>
                <a:gd name="connsiteX6" fmla="*/ 32206 w 348858"/>
                <a:gd name="connsiteY6" fmla="*/ 679560 h 679835"/>
                <a:gd name="connsiteX7" fmla="*/ 311877 w 348858"/>
                <a:gd name="connsiteY7" fmla="*/ 679560 h 679835"/>
                <a:gd name="connsiteX8" fmla="*/ 348549 w 348858"/>
                <a:gd name="connsiteY8" fmla="*/ 644750 h 679835"/>
                <a:gd name="connsiteX9" fmla="*/ 348549 w 348858"/>
                <a:gd name="connsiteY9" fmla="*/ 117737 h 679835"/>
                <a:gd name="connsiteX10" fmla="*/ 312779 w 348858"/>
                <a:gd name="connsiteY10" fmla="*/ 76664 h 679835"/>
                <a:gd name="connsiteX11" fmla="*/ 272609 w 348858"/>
                <a:gd name="connsiteY11" fmla="*/ 76664 h 679835"/>
                <a:gd name="connsiteX12" fmla="*/ 247107 w 348858"/>
                <a:gd name="connsiteY12" fmla="*/ 57538 h 679835"/>
                <a:gd name="connsiteX13" fmla="*/ 247446 w 348858"/>
                <a:gd name="connsiteY13" fmla="*/ -123 h 67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8858" h="679835">
                  <a:moveTo>
                    <a:pt x="94832" y="-123"/>
                  </a:moveTo>
                  <a:lnTo>
                    <a:pt x="94832" y="60584"/>
                  </a:lnTo>
                  <a:cubicBezTo>
                    <a:pt x="94832" y="60584"/>
                    <a:pt x="94832" y="73956"/>
                    <a:pt x="73392" y="72207"/>
                  </a:cubicBezTo>
                  <a:lnTo>
                    <a:pt x="39541" y="72207"/>
                  </a:lnTo>
                  <a:cubicBezTo>
                    <a:pt x="39541" y="72207"/>
                    <a:pt x="47" y="72940"/>
                    <a:pt x="47" y="106905"/>
                  </a:cubicBezTo>
                  <a:lnTo>
                    <a:pt x="47" y="625962"/>
                  </a:lnTo>
                  <a:cubicBezTo>
                    <a:pt x="47" y="625962"/>
                    <a:pt x="-3507" y="679560"/>
                    <a:pt x="32206" y="679560"/>
                  </a:cubicBezTo>
                  <a:lnTo>
                    <a:pt x="311877" y="679560"/>
                  </a:lnTo>
                  <a:cubicBezTo>
                    <a:pt x="311877" y="679560"/>
                    <a:pt x="344092" y="684018"/>
                    <a:pt x="348549" y="644750"/>
                  </a:cubicBezTo>
                  <a:lnTo>
                    <a:pt x="348549" y="117737"/>
                  </a:lnTo>
                  <a:cubicBezTo>
                    <a:pt x="348549" y="117737"/>
                    <a:pt x="354191" y="75761"/>
                    <a:pt x="312779" y="76664"/>
                  </a:cubicBezTo>
                  <a:lnTo>
                    <a:pt x="272609" y="76664"/>
                  </a:lnTo>
                  <a:cubicBezTo>
                    <a:pt x="272609" y="76664"/>
                    <a:pt x="250041" y="83039"/>
                    <a:pt x="247107" y="57538"/>
                  </a:cubicBezTo>
                  <a:lnTo>
                    <a:pt x="247446" y="-123"/>
                  </a:ln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37" name="Freeform: Shape 289">
              <a:extLst>
                <a:ext uri="{FF2B5EF4-FFF2-40B4-BE49-F238E27FC236}">
                  <a16:creationId xmlns:a16="http://schemas.microsoft.com/office/drawing/2014/main" id="{08C4EFE6-A9C6-BB44-C18A-F9235EECDB68}"/>
                </a:ext>
              </a:extLst>
            </p:cNvPr>
            <p:cNvSpPr/>
            <p:nvPr/>
          </p:nvSpPr>
          <p:spPr>
            <a:xfrm>
              <a:off x="5243272" y="3472492"/>
              <a:ext cx="390576" cy="137579"/>
            </a:xfrm>
            <a:custGeom>
              <a:avLst/>
              <a:gdLst>
                <a:gd name="connsiteX0" fmla="*/ 24451 w 213901"/>
                <a:gd name="connsiteY0" fmla="*/ 473 h 102638"/>
                <a:gd name="connsiteX1" fmla="*/ 188857 w 213901"/>
                <a:gd name="connsiteY1" fmla="*/ 473 h 102638"/>
                <a:gd name="connsiteX2" fmla="*/ 213851 w 213901"/>
                <a:gd name="connsiteY2" fmla="*/ 16552 h 102638"/>
                <a:gd name="connsiteX3" fmla="*/ 213851 w 213901"/>
                <a:gd name="connsiteY3" fmla="*/ 79121 h 102638"/>
                <a:gd name="connsiteX4" fmla="*/ 192412 w 213901"/>
                <a:gd name="connsiteY4" fmla="*/ 102366 h 102638"/>
                <a:gd name="connsiteX5" fmla="*/ 24451 w 213901"/>
                <a:gd name="connsiteY5" fmla="*/ 102366 h 102638"/>
                <a:gd name="connsiteX6" fmla="*/ 1207 w 213901"/>
                <a:gd name="connsiteY6" fmla="*/ 79065 h 102638"/>
                <a:gd name="connsiteX7" fmla="*/ 530 w 213901"/>
                <a:gd name="connsiteY7" fmla="*/ 20163 h 102638"/>
                <a:gd name="connsiteX8" fmla="*/ 24451 w 213901"/>
                <a:gd name="connsiteY8" fmla="*/ 473 h 10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901" h="102638">
                  <a:moveTo>
                    <a:pt x="24451" y="473"/>
                  </a:moveTo>
                  <a:lnTo>
                    <a:pt x="188857" y="473"/>
                  </a:lnTo>
                  <a:cubicBezTo>
                    <a:pt x="188857" y="473"/>
                    <a:pt x="213851" y="-4887"/>
                    <a:pt x="213851" y="16552"/>
                  </a:cubicBezTo>
                  <a:lnTo>
                    <a:pt x="213851" y="79121"/>
                  </a:lnTo>
                  <a:cubicBezTo>
                    <a:pt x="213851" y="79121"/>
                    <a:pt x="212102" y="104115"/>
                    <a:pt x="192412" y="102366"/>
                  </a:cubicBezTo>
                  <a:lnTo>
                    <a:pt x="24451" y="102366"/>
                  </a:lnTo>
                  <a:cubicBezTo>
                    <a:pt x="24451" y="102366"/>
                    <a:pt x="-4153" y="105864"/>
                    <a:pt x="1207" y="79065"/>
                  </a:cubicBezTo>
                  <a:lnTo>
                    <a:pt x="530" y="20163"/>
                  </a:lnTo>
                  <a:cubicBezTo>
                    <a:pt x="530" y="20163"/>
                    <a:pt x="-5959" y="473"/>
                    <a:pt x="24451" y="47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38" name="ZoneTexte 22">
              <a:extLst>
                <a:ext uri="{FF2B5EF4-FFF2-40B4-BE49-F238E27FC236}">
                  <a16:creationId xmlns:a16="http://schemas.microsoft.com/office/drawing/2014/main" id="{707B8755-452E-1DA6-2710-62BED8A1F0FD}"/>
                </a:ext>
              </a:extLst>
            </p:cNvPr>
            <p:cNvSpPr txBox="1"/>
            <p:nvPr/>
          </p:nvSpPr>
          <p:spPr>
            <a:xfrm>
              <a:off x="5078666" y="3906389"/>
              <a:ext cx="728768" cy="34887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332" rtl="0" eaLnBrk="1" fontAlgn="auto" latinLnBrk="0" hangingPunct="1">
                <a:lnSpc>
                  <a:spcPts val="980"/>
                </a:lnSpc>
                <a:spcBef>
                  <a:spcPts val="0"/>
                </a:spcBef>
                <a:spcAft>
                  <a:spcPts val="0"/>
                </a:spcAft>
                <a:buClr>
                  <a:srgbClr val="EA7600"/>
                </a:buClr>
                <a:buSzPct val="100000"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AF5C37"/>
                  </a:solidFill>
                  <a:effectLst/>
                  <a:uLnTx/>
                  <a:uFillTx/>
                  <a:latin typeface="Arial Nova"/>
                  <a:ea typeface="+mn-ea"/>
                  <a:cs typeface="Arial"/>
                  <a:sym typeface="Arial Nova" panose="020B0504020202020204" pitchFamily="34" charset="0"/>
                </a:rPr>
                <a:t>DNA</a:t>
              </a:r>
            </a:p>
            <a:p>
              <a:pPr marL="0" marR="0" lvl="0" indent="0" algn="ctr" defTabSz="914332" rtl="0" eaLnBrk="1" fontAlgn="auto" latinLnBrk="0" hangingPunct="1">
                <a:lnSpc>
                  <a:spcPts val="980"/>
                </a:lnSpc>
                <a:spcBef>
                  <a:spcPts val="0"/>
                </a:spcBef>
                <a:spcAft>
                  <a:spcPts val="0"/>
                </a:spcAft>
                <a:buClr>
                  <a:srgbClr val="EA7600"/>
                </a:buClr>
                <a:buSzPct val="100000"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AF5C37"/>
                  </a:solidFill>
                  <a:effectLst/>
                  <a:uLnTx/>
                  <a:uFillTx/>
                  <a:latin typeface="Arial Nova"/>
                  <a:ea typeface="+mn-ea"/>
                  <a:cs typeface="Arial"/>
                  <a:sym typeface="Arial Nova" panose="020B0504020202020204" pitchFamily="34" charset="0"/>
                </a:rPr>
                <a:t>removal</a:t>
              </a:r>
            </a:p>
          </p:txBody>
        </p:sp>
        <p:sp>
          <p:nvSpPr>
            <p:cNvPr id="39" name="Freeform: Shape 290">
              <a:extLst>
                <a:ext uri="{FF2B5EF4-FFF2-40B4-BE49-F238E27FC236}">
                  <a16:creationId xmlns:a16="http://schemas.microsoft.com/office/drawing/2014/main" id="{3EA14E5D-741E-D4BE-42E6-3D1BBB4E4666}"/>
                </a:ext>
              </a:extLst>
            </p:cNvPr>
            <p:cNvSpPr/>
            <p:nvPr/>
          </p:nvSpPr>
          <p:spPr>
            <a:xfrm>
              <a:off x="5876947" y="3610881"/>
              <a:ext cx="637003" cy="911270"/>
            </a:xfrm>
            <a:custGeom>
              <a:avLst/>
              <a:gdLst>
                <a:gd name="connsiteX0" fmla="*/ 94832 w 348858"/>
                <a:gd name="connsiteY0" fmla="*/ -123 h 679835"/>
                <a:gd name="connsiteX1" fmla="*/ 94832 w 348858"/>
                <a:gd name="connsiteY1" fmla="*/ 60584 h 679835"/>
                <a:gd name="connsiteX2" fmla="*/ 73392 w 348858"/>
                <a:gd name="connsiteY2" fmla="*/ 72207 h 679835"/>
                <a:gd name="connsiteX3" fmla="*/ 39541 w 348858"/>
                <a:gd name="connsiteY3" fmla="*/ 72207 h 679835"/>
                <a:gd name="connsiteX4" fmla="*/ 47 w 348858"/>
                <a:gd name="connsiteY4" fmla="*/ 106905 h 679835"/>
                <a:gd name="connsiteX5" fmla="*/ 47 w 348858"/>
                <a:gd name="connsiteY5" fmla="*/ 625962 h 679835"/>
                <a:gd name="connsiteX6" fmla="*/ 32206 w 348858"/>
                <a:gd name="connsiteY6" fmla="*/ 679560 h 679835"/>
                <a:gd name="connsiteX7" fmla="*/ 311877 w 348858"/>
                <a:gd name="connsiteY7" fmla="*/ 679560 h 679835"/>
                <a:gd name="connsiteX8" fmla="*/ 348549 w 348858"/>
                <a:gd name="connsiteY8" fmla="*/ 644750 h 679835"/>
                <a:gd name="connsiteX9" fmla="*/ 348549 w 348858"/>
                <a:gd name="connsiteY9" fmla="*/ 117737 h 679835"/>
                <a:gd name="connsiteX10" fmla="*/ 312779 w 348858"/>
                <a:gd name="connsiteY10" fmla="*/ 76664 h 679835"/>
                <a:gd name="connsiteX11" fmla="*/ 272609 w 348858"/>
                <a:gd name="connsiteY11" fmla="*/ 76664 h 679835"/>
                <a:gd name="connsiteX12" fmla="*/ 247107 w 348858"/>
                <a:gd name="connsiteY12" fmla="*/ 57538 h 679835"/>
                <a:gd name="connsiteX13" fmla="*/ 247446 w 348858"/>
                <a:gd name="connsiteY13" fmla="*/ -123 h 67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8858" h="679835">
                  <a:moveTo>
                    <a:pt x="94832" y="-123"/>
                  </a:moveTo>
                  <a:lnTo>
                    <a:pt x="94832" y="60584"/>
                  </a:lnTo>
                  <a:cubicBezTo>
                    <a:pt x="94832" y="60584"/>
                    <a:pt x="94832" y="73956"/>
                    <a:pt x="73392" y="72207"/>
                  </a:cubicBezTo>
                  <a:lnTo>
                    <a:pt x="39541" y="72207"/>
                  </a:lnTo>
                  <a:cubicBezTo>
                    <a:pt x="39541" y="72207"/>
                    <a:pt x="47" y="72940"/>
                    <a:pt x="47" y="106905"/>
                  </a:cubicBezTo>
                  <a:lnTo>
                    <a:pt x="47" y="625962"/>
                  </a:lnTo>
                  <a:cubicBezTo>
                    <a:pt x="47" y="625962"/>
                    <a:pt x="-3507" y="679560"/>
                    <a:pt x="32206" y="679560"/>
                  </a:cubicBezTo>
                  <a:lnTo>
                    <a:pt x="311877" y="679560"/>
                  </a:lnTo>
                  <a:cubicBezTo>
                    <a:pt x="311877" y="679560"/>
                    <a:pt x="344092" y="684018"/>
                    <a:pt x="348549" y="644750"/>
                  </a:cubicBezTo>
                  <a:lnTo>
                    <a:pt x="348549" y="117737"/>
                  </a:lnTo>
                  <a:cubicBezTo>
                    <a:pt x="348549" y="117737"/>
                    <a:pt x="354191" y="75761"/>
                    <a:pt x="312779" y="76664"/>
                  </a:cubicBezTo>
                  <a:lnTo>
                    <a:pt x="272609" y="76664"/>
                  </a:lnTo>
                  <a:cubicBezTo>
                    <a:pt x="272609" y="76664"/>
                    <a:pt x="250041" y="83039"/>
                    <a:pt x="247107" y="57538"/>
                  </a:cubicBezTo>
                  <a:lnTo>
                    <a:pt x="247446" y="-123"/>
                  </a:lnTo>
                </a:path>
              </a:pathLst>
            </a:custGeom>
            <a:solidFill>
              <a:schemeClr val="accent1">
                <a:lumMod val="40000"/>
                <a:lumOff val="60000"/>
              </a:schemeClr>
            </a:solidFill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40" name="Freeform: Shape 289">
              <a:extLst>
                <a:ext uri="{FF2B5EF4-FFF2-40B4-BE49-F238E27FC236}">
                  <a16:creationId xmlns:a16="http://schemas.microsoft.com/office/drawing/2014/main" id="{078FE292-3576-DE60-FD87-FA9E09C9E173}"/>
                </a:ext>
              </a:extLst>
            </p:cNvPr>
            <p:cNvSpPr/>
            <p:nvPr/>
          </p:nvSpPr>
          <p:spPr>
            <a:xfrm>
              <a:off x="5995671" y="3473427"/>
              <a:ext cx="390576" cy="137579"/>
            </a:xfrm>
            <a:custGeom>
              <a:avLst/>
              <a:gdLst>
                <a:gd name="connsiteX0" fmla="*/ 24451 w 213901"/>
                <a:gd name="connsiteY0" fmla="*/ 473 h 102638"/>
                <a:gd name="connsiteX1" fmla="*/ 188857 w 213901"/>
                <a:gd name="connsiteY1" fmla="*/ 473 h 102638"/>
                <a:gd name="connsiteX2" fmla="*/ 213851 w 213901"/>
                <a:gd name="connsiteY2" fmla="*/ 16552 h 102638"/>
                <a:gd name="connsiteX3" fmla="*/ 213851 w 213901"/>
                <a:gd name="connsiteY3" fmla="*/ 79121 h 102638"/>
                <a:gd name="connsiteX4" fmla="*/ 192412 w 213901"/>
                <a:gd name="connsiteY4" fmla="*/ 102366 h 102638"/>
                <a:gd name="connsiteX5" fmla="*/ 24451 w 213901"/>
                <a:gd name="connsiteY5" fmla="*/ 102366 h 102638"/>
                <a:gd name="connsiteX6" fmla="*/ 1207 w 213901"/>
                <a:gd name="connsiteY6" fmla="*/ 79065 h 102638"/>
                <a:gd name="connsiteX7" fmla="*/ 530 w 213901"/>
                <a:gd name="connsiteY7" fmla="*/ 20163 h 102638"/>
                <a:gd name="connsiteX8" fmla="*/ 24451 w 213901"/>
                <a:gd name="connsiteY8" fmla="*/ 473 h 10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901" h="102638">
                  <a:moveTo>
                    <a:pt x="24451" y="473"/>
                  </a:moveTo>
                  <a:lnTo>
                    <a:pt x="188857" y="473"/>
                  </a:lnTo>
                  <a:cubicBezTo>
                    <a:pt x="188857" y="473"/>
                    <a:pt x="213851" y="-4887"/>
                    <a:pt x="213851" y="16552"/>
                  </a:cubicBezTo>
                  <a:lnTo>
                    <a:pt x="213851" y="79121"/>
                  </a:lnTo>
                  <a:cubicBezTo>
                    <a:pt x="213851" y="79121"/>
                    <a:pt x="212102" y="104115"/>
                    <a:pt x="192412" y="102366"/>
                  </a:cubicBezTo>
                  <a:lnTo>
                    <a:pt x="24451" y="102366"/>
                  </a:lnTo>
                  <a:cubicBezTo>
                    <a:pt x="24451" y="102366"/>
                    <a:pt x="-4153" y="105864"/>
                    <a:pt x="1207" y="79065"/>
                  </a:cubicBezTo>
                  <a:lnTo>
                    <a:pt x="530" y="20163"/>
                  </a:lnTo>
                  <a:cubicBezTo>
                    <a:pt x="530" y="20163"/>
                    <a:pt x="-5959" y="473"/>
                    <a:pt x="24451" y="473"/>
                  </a:cubicBezTo>
                  <a:close/>
                </a:path>
              </a:pathLst>
            </a:custGeom>
            <a:solidFill>
              <a:schemeClr val="accent1">
                <a:lumMod val="60000"/>
                <a:lumOff val="40000"/>
              </a:schemeClr>
            </a:solidFill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41" name="ZoneTexte 26">
              <a:extLst>
                <a:ext uri="{FF2B5EF4-FFF2-40B4-BE49-F238E27FC236}">
                  <a16:creationId xmlns:a16="http://schemas.microsoft.com/office/drawing/2014/main" id="{B846F62F-EDA9-B1D9-E078-B51460DEAC16}"/>
                </a:ext>
              </a:extLst>
            </p:cNvPr>
            <p:cNvSpPr txBox="1"/>
            <p:nvPr/>
          </p:nvSpPr>
          <p:spPr>
            <a:xfrm>
              <a:off x="5792942" y="3970542"/>
              <a:ext cx="805014" cy="22057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332" rtl="0" eaLnBrk="1" fontAlgn="auto" latinLnBrk="0" hangingPunct="1">
                <a:lnSpc>
                  <a:spcPts val="980"/>
                </a:lnSpc>
                <a:spcBef>
                  <a:spcPts val="0"/>
                </a:spcBef>
                <a:spcAft>
                  <a:spcPts val="0"/>
                </a:spcAft>
                <a:buClr>
                  <a:srgbClr val="EA7600"/>
                </a:buClr>
                <a:buSzPct val="100000"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AF5C37"/>
                  </a:solidFill>
                  <a:effectLst/>
                  <a:uLnTx/>
                  <a:uFillTx/>
                  <a:latin typeface="Arial Nova"/>
                  <a:ea typeface="+mn-ea"/>
                  <a:cs typeface="Arial"/>
                  <a:sym typeface="Arial Nova" panose="020B0504020202020204" pitchFamily="34" charset="0"/>
                </a:rPr>
                <a:t>Quenchers</a:t>
              </a:r>
            </a:p>
          </p:txBody>
        </p:sp>
        <p:sp>
          <p:nvSpPr>
            <p:cNvPr id="42" name="Freeform: Shape 290">
              <a:extLst>
                <a:ext uri="{FF2B5EF4-FFF2-40B4-BE49-F238E27FC236}">
                  <a16:creationId xmlns:a16="http://schemas.microsoft.com/office/drawing/2014/main" id="{C5B50A7C-AAED-2F67-C2D1-E92BCCC3D899}"/>
                </a:ext>
              </a:extLst>
            </p:cNvPr>
            <p:cNvSpPr/>
            <p:nvPr/>
          </p:nvSpPr>
          <p:spPr>
            <a:xfrm>
              <a:off x="6789207" y="3609791"/>
              <a:ext cx="682886" cy="911270"/>
            </a:xfrm>
            <a:custGeom>
              <a:avLst/>
              <a:gdLst>
                <a:gd name="connsiteX0" fmla="*/ 94832 w 348858"/>
                <a:gd name="connsiteY0" fmla="*/ -123 h 679835"/>
                <a:gd name="connsiteX1" fmla="*/ 94832 w 348858"/>
                <a:gd name="connsiteY1" fmla="*/ 60584 h 679835"/>
                <a:gd name="connsiteX2" fmla="*/ 73392 w 348858"/>
                <a:gd name="connsiteY2" fmla="*/ 72207 h 679835"/>
                <a:gd name="connsiteX3" fmla="*/ 39541 w 348858"/>
                <a:gd name="connsiteY3" fmla="*/ 72207 h 679835"/>
                <a:gd name="connsiteX4" fmla="*/ 47 w 348858"/>
                <a:gd name="connsiteY4" fmla="*/ 106905 h 679835"/>
                <a:gd name="connsiteX5" fmla="*/ 47 w 348858"/>
                <a:gd name="connsiteY5" fmla="*/ 625962 h 679835"/>
                <a:gd name="connsiteX6" fmla="*/ 32206 w 348858"/>
                <a:gd name="connsiteY6" fmla="*/ 679560 h 679835"/>
                <a:gd name="connsiteX7" fmla="*/ 311877 w 348858"/>
                <a:gd name="connsiteY7" fmla="*/ 679560 h 679835"/>
                <a:gd name="connsiteX8" fmla="*/ 348549 w 348858"/>
                <a:gd name="connsiteY8" fmla="*/ 644750 h 679835"/>
                <a:gd name="connsiteX9" fmla="*/ 348549 w 348858"/>
                <a:gd name="connsiteY9" fmla="*/ 117737 h 679835"/>
                <a:gd name="connsiteX10" fmla="*/ 312779 w 348858"/>
                <a:gd name="connsiteY10" fmla="*/ 76664 h 679835"/>
                <a:gd name="connsiteX11" fmla="*/ 272609 w 348858"/>
                <a:gd name="connsiteY11" fmla="*/ 76664 h 679835"/>
                <a:gd name="connsiteX12" fmla="*/ 247107 w 348858"/>
                <a:gd name="connsiteY12" fmla="*/ 57538 h 679835"/>
                <a:gd name="connsiteX13" fmla="*/ 247446 w 348858"/>
                <a:gd name="connsiteY13" fmla="*/ -123 h 67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8858" h="679835">
                  <a:moveTo>
                    <a:pt x="94832" y="-123"/>
                  </a:moveTo>
                  <a:lnTo>
                    <a:pt x="94832" y="60584"/>
                  </a:lnTo>
                  <a:cubicBezTo>
                    <a:pt x="94832" y="60584"/>
                    <a:pt x="94832" y="73956"/>
                    <a:pt x="73392" y="72207"/>
                  </a:cubicBezTo>
                  <a:lnTo>
                    <a:pt x="39541" y="72207"/>
                  </a:lnTo>
                  <a:cubicBezTo>
                    <a:pt x="39541" y="72207"/>
                    <a:pt x="47" y="72940"/>
                    <a:pt x="47" y="106905"/>
                  </a:cubicBezTo>
                  <a:lnTo>
                    <a:pt x="47" y="625962"/>
                  </a:lnTo>
                  <a:cubicBezTo>
                    <a:pt x="47" y="625962"/>
                    <a:pt x="-3507" y="679560"/>
                    <a:pt x="32206" y="679560"/>
                  </a:cubicBezTo>
                  <a:lnTo>
                    <a:pt x="311877" y="679560"/>
                  </a:lnTo>
                  <a:cubicBezTo>
                    <a:pt x="311877" y="679560"/>
                    <a:pt x="344092" y="684018"/>
                    <a:pt x="348549" y="644750"/>
                  </a:cubicBezTo>
                  <a:lnTo>
                    <a:pt x="348549" y="117737"/>
                  </a:lnTo>
                  <a:cubicBezTo>
                    <a:pt x="348549" y="117737"/>
                    <a:pt x="354191" y="75761"/>
                    <a:pt x="312779" y="76664"/>
                  </a:cubicBezTo>
                  <a:lnTo>
                    <a:pt x="272609" y="76664"/>
                  </a:lnTo>
                  <a:cubicBezTo>
                    <a:pt x="272609" y="76664"/>
                    <a:pt x="250041" y="83039"/>
                    <a:pt x="247107" y="57538"/>
                  </a:cubicBezTo>
                  <a:lnTo>
                    <a:pt x="247446" y="-123"/>
                  </a:ln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43" name="Freeform: Shape 289">
              <a:extLst>
                <a:ext uri="{FF2B5EF4-FFF2-40B4-BE49-F238E27FC236}">
                  <a16:creationId xmlns:a16="http://schemas.microsoft.com/office/drawing/2014/main" id="{18C93B07-A123-F3EC-9764-8886C982AF3D}"/>
                </a:ext>
              </a:extLst>
            </p:cNvPr>
            <p:cNvSpPr/>
            <p:nvPr/>
          </p:nvSpPr>
          <p:spPr>
            <a:xfrm>
              <a:off x="6916483" y="3472337"/>
              <a:ext cx="418709" cy="137579"/>
            </a:xfrm>
            <a:custGeom>
              <a:avLst/>
              <a:gdLst>
                <a:gd name="connsiteX0" fmla="*/ 24451 w 213901"/>
                <a:gd name="connsiteY0" fmla="*/ 473 h 102638"/>
                <a:gd name="connsiteX1" fmla="*/ 188857 w 213901"/>
                <a:gd name="connsiteY1" fmla="*/ 473 h 102638"/>
                <a:gd name="connsiteX2" fmla="*/ 213851 w 213901"/>
                <a:gd name="connsiteY2" fmla="*/ 16552 h 102638"/>
                <a:gd name="connsiteX3" fmla="*/ 213851 w 213901"/>
                <a:gd name="connsiteY3" fmla="*/ 79121 h 102638"/>
                <a:gd name="connsiteX4" fmla="*/ 192412 w 213901"/>
                <a:gd name="connsiteY4" fmla="*/ 102366 h 102638"/>
                <a:gd name="connsiteX5" fmla="*/ 24451 w 213901"/>
                <a:gd name="connsiteY5" fmla="*/ 102366 h 102638"/>
                <a:gd name="connsiteX6" fmla="*/ 1207 w 213901"/>
                <a:gd name="connsiteY6" fmla="*/ 79065 h 102638"/>
                <a:gd name="connsiteX7" fmla="*/ 530 w 213901"/>
                <a:gd name="connsiteY7" fmla="*/ 20163 h 102638"/>
                <a:gd name="connsiteX8" fmla="*/ 24451 w 213901"/>
                <a:gd name="connsiteY8" fmla="*/ 473 h 10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901" h="102638">
                  <a:moveTo>
                    <a:pt x="24451" y="473"/>
                  </a:moveTo>
                  <a:lnTo>
                    <a:pt x="188857" y="473"/>
                  </a:lnTo>
                  <a:cubicBezTo>
                    <a:pt x="188857" y="473"/>
                    <a:pt x="213851" y="-4887"/>
                    <a:pt x="213851" y="16552"/>
                  </a:cubicBezTo>
                  <a:lnTo>
                    <a:pt x="213851" y="79121"/>
                  </a:lnTo>
                  <a:cubicBezTo>
                    <a:pt x="213851" y="79121"/>
                    <a:pt x="212102" y="104115"/>
                    <a:pt x="192412" y="102366"/>
                  </a:cubicBezTo>
                  <a:lnTo>
                    <a:pt x="24451" y="102366"/>
                  </a:lnTo>
                  <a:cubicBezTo>
                    <a:pt x="24451" y="102366"/>
                    <a:pt x="-4153" y="105864"/>
                    <a:pt x="1207" y="79065"/>
                  </a:cubicBezTo>
                  <a:lnTo>
                    <a:pt x="530" y="20163"/>
                  </a:lnTo>
                  <a:cubicBezTo>
                    <a:pt x="530" y="20163"/>
                    <a:pt x="-5959" y="473"/>
                    <a:pt x="24451" y="47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44" name="ZoneTexte 31">
              <a:extLst>
                <a:ext uri="{FF2B5EF4-FFF2-40B4-BE49-F238E27FC236}">
                  <a16:creationId xmlns:a16="http://schemas.microsoft.com/office/drawing/2014/main" id="{E39B845C-078C-ABC2-8622-8C185F8BCBC2}"/>
                </a:ext>
              </a:extLst>
            </p:cNvPr>
            <p:cNvSpPr txBox="1"/>
            <p:nvPr/>
          </p:nvSpPr>
          <p:spPr>
            <a:xfrm>
              <a:off x="6713458" y="3906389"/>
              <a:ext cx="821195" cy="34881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332" rtl="0" eaLnBrk="1" fontAlgn="auto" latinLnBrk="0" hangingPunct="1">
                <a:lnSpc>
                  <a:spcPts val="980"/>
                </a:lnSpc>
                <a:spcBef>
                  <a:spcPts val="0"/>
                </a:spcBef>
                <a:spcAft>
                  <a:spcPts val="0"/>
                </a:spcAft>
                <a:buClr>
                  <a:srgbClr val="EA7600"/>
                </a:buClr>
                <a:buSzPct val="100000"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AF5C37"/>
                  </a:solidFill>
                  <a:effectLst/>
                  <a:uLnTx/>
                  <a:uFillTx/>
                  <a:latin typeface="Arial Nova"/>
                  <a:ea typeface="+mn-ea"/>
                  <a:cs typeface="Arial"/>
                  <a:sym typeface="Arial Nova" panose="020B0504020202020204" pitchFamily="34" charset="0"/>
                </a:rPr>
                <a:t>Purification Beads</a:t>
              </a:r>
            </a:p>
          </p:txBody>
        </p:sp>
        <p:sp>
          <p:nvSpPr>
            <p:cNvPr id="45" name="Freeform: Shape 290">
              <a:extLst>
                <a:ext uri="{FF2B5EF4-FFF2-40B4-BE49-F238E27FC236}">
                  <a16:creationId xmlns:a16="http://schemas.microsoft.com/office/drawing/2014/main" id="{7FBABF90-718F-44D1-2701-E92D8517087C}"/>
                </a:ext>
              </a:extLst>
            </p:cNvPr>
            <p:cNvSpPr/>
            <p:nvPr/>
          </p:nvSpPr>
          <p:spPr>
            <a:xfrm>
              <a:off x="7534653" y="3613647"/>
              <a:ext cx="682886" cy="911270"/>
            </a:xfrm>
            <a:custGeom>
              <a:avLst/>
              <a:gdLst>
                <a:gd name="connsiteX0" fmla="*/ 94832 w 348858"/>
                <a:gd name="connsiteY0" fmla="*/ -123 h 679835"/>
                <a:gd name="connsiteX1" fmla="*/ 94832 w 348858"/>
                <a:gd name="connsiteY1" fmla="*/ 60584 h 679835"/>
                <a:gd name="connsiteX2" fmla="*/ 73392 w 348858"/>
                <a:gd name="connsiteY2" fmla="*/ 72207 h 679835"/>
                <a:gd name="connsiteX3" fmla="*/ 39541 w 348858"/>
                <a:gd name="connsiteY3" fmla="*/ 72207 h 679835"/>
                <a:gd name="connsiteX4" fmla="*/ 47 w 348858"/>
                <a:gd name="connsiteY4" fmla="*/ 106905 h 679835"/>
                <a:gd name="connsiteX5" fmla="*/ 47 w 348858"/>
                <a:gd name="connsiteY5" fmla="*/ 625962 h 679835"/>
                <a:gd name="connsiteX6" fmla="*/ 32206 w 348858"/>
                <a:gd name="connsiteY6" fmla="*/ 679560 h 679835"/>
                <a:gd name="connsiteX7" fmla="*/ 311877 w 348858"/>
                <a:gd name="connsiteY7" fmla="*/ 679560 h 679835"/>
                <a:gd name="connsiteX8" fmla="*/ 348549 w 348858"/>
                <a:gd name="connsiteY8" fmla="*/ 644750 h 679835"/>
                <a:gd name="connsiteX9" fmla="*/ 348549 w 348858"/>
                <a:gd name="connsiteY9" fmla="*/ 117737 h 679835"/>
                <a:gd name="connsiteX10" fmla="*/ 312779 w 348858"/>
                <a:gd name="connsiteY10" fmla="*/ 76664 h 679835"/>
                <a:gd name="connsiteX11" fmla="*/ 272609 w 348858"/>
                <a:gd name="connsiteY11" fmla="*/ 76664 h 679835"/>
                <a:gd name="connsiteX12" fmla="*/ 247107 w 348858"/>
                <a:gd name="connsiteY12" fmla="*/ 57538 h 679835"/>
                <a:gd name="connsiteX13" fmla="*/ 247446 w 348858"/>
                <a:gd name="connsiteY13" fmla="*/ -123 h 67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8858" h="679835">
                  <a:moveTo>
                    <a:pt x="94832" y="-123"/>
                  </a:moveTo>
                  <a:lnTo>
                    <a:pt x="94832" y="60584"/>
                  </a:lnTo>
                  <a:cubicBezTo>
                    <a:pt x="94832" y="60584"/>
                    <a:pt x="94832" y="73956"/>
                    <a:pt x="73392" y="72207"/>
                  </a:cubicBezTo>
                  <a:lnTo>
                    <a:pt x="39541" y="72207"/>
                  </a:lnTo>
                  <a:cubicBezTo>
                    <a:pt x="39541" y="72207"/>
                    <a:pt x="47" y="72940"/>
                    <a:pt x="47" y="106905"/>
                  </a:cubicBezTo>
                  <a:lnTo>
                    <a:pt x="47" y="625962"/>
                  </a:lnTo>
                  <a:cubicBezTo>
                    <a:pt x="47" y="625962"/>
                    <a:pt x="-3507" y="679560"/>
                    <a:pt x="32206" y="679560"/>
                  </a:cubicBezTo>
                  <a:lnTo>
                    <a:pt x="311877" y="679560"/>
                  </a:lnTo>
                  <a:cubicBezTo>
                    <a:pt x="311877" y="679560"/>
                    <a:pt x="344092" y="684018"/>
                    <a:pt x="348549" y="644750"/>
                  </a:cubicBezTo>
                  <a:lnTo>
                    <a:pt x="348549" y="117737"/>
                  </a:lnTo>
                  <a:cubicBezTo>
                    <a:pt x="348549" y="117737"/>
                    <a:pt x="354191" y="75761"/>
                    <a:pt x="312779" y="76664"/>
                  </a:cubicBezTo>
                  <a:lnTo>
                    <a:pt x="272609" y="76664"/>
                  </a:lnTo>
                  <a:cubicBezTo>
                    <a:pt x="272609" y="76664"/>
                    <a:pt x="250041" y="83039"/>
                    <a:pt x="247107" y="57538"/>
                  </a:cubicBezTo>
                  <a:lnTo>
                    <a:pt x="247446" y="-123"/>
                  </a:ln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46" name="Freeform: Shape 289">
              <a:extLst>
                <a:ext uri="{FF2B5EF4-FFF2-40B4-BE49-F238E27FC236}">
                  <a16:creationId xmlns:a16="http://schemas.microsoft.com/office/drawing/2014/main" id="{6510EFB7-1061-0F32-CA88-9DAD1B8F71EA}"/>
                </a:ext>
              </a:extLst>
            </p:cNvPr>
            <p:cNvSpPr/>
            <p:nvPr/>
          </p:nvSpPr>
          <p:spPr>
            <a:xfrm>
              <a:off x="7661929" y="3476193"/>
              <a:ext cx="418709" cy="137579"/>
            </a:xfrm>
            <a:custGeom>
              <a:avLst/>
              <a:gdLst>
                <a:gd name="connsiteX0" fmla="*/ 24451 w 213901"/>
                <a:gd name="connsiteY0" fmla="*/ 473 h 102638"/>
                <a:gd name="connsiteX1" fmla="*/ 188857 w 213901"/>
                <a:gd name="connsiteY1" fmla="*/ 473 h 102638"/>
                <a:gd name="connsiteX2" fmla="*/ 213851 w 213901"/>
                <a:gd name="connsiteY2" fmla="*/ 16552 h 102638"/>
                <a:gd name="connsiteX3" fmla="*/ 213851 w 213901"/>
                <a:gd name="connsiteY3" fmla="*/ 79121 h 102638"/>
                <a:gd name="connsiteX4" fmla="*/ 192412 w 213901"/>
                <a:gd name="connsiteY4" fmla="*/ 102366 h 102638"/>
                <a:gd name="connsiteX5" fmla="*/ 24451 w 213901"/>
                <a:gd name="connsiteY5" fmla="*/ 102366 h 102638"/>
                <a:gd name="connsiteX6" fmla="*/ 1207 w 213901"/>
                <a:gd name="connsiteY6" fmla="*/ 79065 h 102638"/>
                <a:gd name="connsiteX7" fmla="*/ 530 w 213901"/>
                <a:gd name="connsiteY7" fmla="*/ 20163 h 102638"/>
                <a:gd name="connsiteX8" fmla="*/ 24451 w 213901"/>
                <a:gd name="connsiteY8" fmla="*/ 473 h 10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901" h="102638">
                  <a:moveTo>
                    <a:pt x="24451" y="473"/>
                  </a:moveTo>
                  <a:lnTo>
                    <a:pt x="188857" y="473"/>
                  </a:lnTo>
                  <a:cubicBezTo>
                    <a:pt x="188857" y="473"/>
                    <a:pt x="213851" y="-4887"/>
                    <a:pt x="213851" y="16552"/>
                  </a:cubicBezTo>
                  <a:lnTo>
                    <a:pt x="213851" y="79121"/>
                  </a:lnTo>
                  <a:cubicBezTo>
                    <a:pt x="213851" y="79121"/>
                    <a:pt x="212102" y="104115"/>
                    <a:pt x="192412" y="102366"/>
                  </a:cubicBezTo>
                  <a:lnTo>
                    <a:pt x="24451" y="102366"/>
                  </a:lnTo>
                  <a:cubicBezTo>
                    <a:pt x="24451" y="102366"/>
                    <a:pt x="-4153" y="105864"/>
                    <a:pt x="1207" y="79065"/>
                  </a:cubicBezTo>
                  <a:lnTo>
                    <a:pt x="530" y="20163"/>
                  </a:lnTo>
                  <a:cubicBezTo>
                    <a:pt x="530" y="20163"/>
                    <a:pt x="-5959" y="473"/>
                    <a:pt x="24451" y="47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47" name="ZoneTexte 35">
              <a:extLst>
                <a:ext uri="{FF2B5EF4-FFF2-40B4-BE49-F238E27FC236}">
                  <a16:creationId xmlns:a16="http://schemas.microsoft.com/office/drawing/2014/main" id="{BE8623C1-B875-3F6D-16F4-479D6867C20C}"/>
                </a:ext>
              </a:extLst>
            </p:cNvPr>
            <p:cNvSpPr txBox="1"/>
            <p:nvPr/>
          </p:nvSpPr>
          <p:spPr>
            <a:xfrm>
              <a:off x="7468692" y="3906389"/>
              <a:ext cx="818794" cy="34881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332" rtl="0" eaLnBrk="1" fontAlgn="auto" latinLnBrk="0" hangingPunct="1">
                <a:lnSpc>
                  <a:spcPts val="980"/>
                </a:lnSpc>
                <a:spcBef>
                  <a:spcPts val="0"/>
                </a:spcBef>
                <a:spcAft>
                  <a:spcPts val="0"/>
                </a:spcAft>
                <a:buClr>
                  <a:srgbClr val="EA7600"/>
                </a:buClr>
                <a:buSzPct val="100000"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AF5C37"/>
                  </a:solidFill>
                  <a:effectLst/>
                  <a:uLnTx/>
                  <a:uFillTx/>
                  <a:latin typeface="Arial Nova"/>
                  <a:ea typeface="+mn-ea"/>
                  <a:cs typeface="Arial"/>
                  <a:sym typeface="Arial Nova" panose="020B0504020202020204" pitchFamily="34" charset="0"/>
                </a:rPr>
                <a:t>Purification</a:t>
              </a:r>
            </a:p>
            <a:p>
              <a:pPr marL="0" marR="0" lvl="0" indent="0" algn="ctr" defTabSz="914332" rtl="0" eaLnBrk="1" fontAlgn="auto" latinLnBrk="0" hangingPunct="1">
                <a:lnSpc>
                  <a:spcPts val="980"/>
                </a:lnSpc>
                <a:spcBef>
                  <a:spcPts val="0"/>
                </a:spcBef>
                <a:spcAft>
                  <a:spcPts val="0"/>
                </a:spcAft>
                <a:buClr>
                  <a:srgbClr val="EA7600"/>
                </a:buClr>
                <a:buSzPct val="100000"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AF5C37"/>
                  </a:solidFill>
                  <a:effectLst/>
                  <a:uLnTx/>
                  <a:uFillTx/>
                  <a:latin typeface="Arial Nova"/>
                  <a:ea typeface="+mn-ea"/>
                  <a:cs typeface="Arial"/>
                  <a:sym typeface="Arial Nova" panose="020B0504020202020204" pitchFamily="34" charset="0"/>
                </a:rPr>
                <a:t>Buffer</a:t>
              </a:r>
            </a:p>
          </p:txBody>
        </p:sp>
        <p:sp>
          <p:nvSpPr>
            <p:cNvPr id="48" name="Freeform: Shape 290">
              <a:extLst>
                <a:ext uri="{FF2B5EF4-FFF2-40B4-BE49-F238E27FC236}">
                  <a16:creationId xmlns:a16="http://schemas.microsoft.com/office/drawing/2014/main" id="{AD2881C7-7AFC-6E4F-FDE8-BB2CB895828C}"/>
                </a:ext>
              </a:extLst>
            </p:cNvPr>
            <p:cNvSpPr/>
            <p:nvPr/>
          </p:nvSpPr>
          <p:spPr>
            <a:xfrm>
              <a:off x="8280099" y="3618040"/>
              <a:ext cx="682886" cy="911270"/>
            </a:xfrm>
            <a:custGeom>
              <a:avLst/>
              <a:gdLst>
                <a:gd name="connsiteX0" fmla="*/ 94832 w 348858"/>
                <a:gd name="connsiteY0" fmla="*/ -123 h 679835"/>
                <a:gd name="connsiteX1" fmla="*/ 94832 w 348858"/>
                <a:gd name="connsiteY1" fmla="*/ 60584 h 679835"/>
                <a:gd name="connsiteX2" fmla="*/ 73392 w 348858"/>
                <a:gd name="connsiteY2" fmla="*/ 72207 h 679835"/>
                <a:gd name="connsiteX3" fmla="*/ 39541 w 348858"/>
                <a:gd name="connsiteY3" fmla="*/ 72207 h 679835"/>
                <a:gd name="connsiteX4" fmla="*/ 47 w 348858"/>
                <a:gd name="connsiteY4" fmla="*/ 106905 h 679835"/>
                <a:gd name="connsiteX5" fmla="*/ 47 w 348858"/>
                <a:gd name="connsiteY5" fmla="*/ 625962 h 679835"/>
                <a:gd name="connsiteX6" fmla="*/ 32206 w 348858"/>
                <a:gd name="connsiteY6" fmla="*/ 679560 h 679835"/>
                <a:gd name="connsiteX7" fmla="*/ 311877 w 348858"/>
                <a:gd name="connsiteY7" fmla="*/ 679560 h 679835"/>
                <a:gd name="connsiteX8" fmla="*/ 348549 w 348858"/>
                <a:gd name="connsiteY8" fmla="*/ 644750 h 679835"/>
                <a:gd name="connsiteX9" fmla="*/ 348549 w 348858"/>
                <a:gd name="connsiteY9" fmla="*/ 117737 h 679835"/>
                <a:gd name="connsiteX10" fmla="*/ 312779 w 348858"/>
                <a:gd name="connsiteY10" fmla="*/ 76664 h 679835"/>
                <a:gd name="connsiteX11" fmla="*/ 272609 w 348858"/>
                <a:gd name="connsiteY11" fmla="*/ 76664 h 679835"/>
                <a:gd name="connsiteX12" fmla="*/ 247107 w 348858"/>
                <a:gd name="connsiteY12" fmla="*/ 57538 h 679835"/>
                <a:gd name="connsiteX13" fmla="*/ 247446 w 348858"/>
                <a:gd name="connsiteY13" fmla="*/ -123 h 67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8858" h="679835">
                  <a:moveTo>
                    <a:pt x="94832" y="-123"/>
                  </a:moveTo>
                  <a:lnTo>
                    <a:pt x="94832" y="60584"/>
                  </a:lnTo>
                  <a:cubicBezTo>
                    <a:pt x="94832" y="60584"/>
                    <a:pt x="94832" y="73956"/>
                    <a:pt x="73392" y="72207"/>
                  </a:cubicBezTo>
                  <a:lnTo>
                    <a:pt x="39541" y="72207"/>
                  </a:lnTo>
                  <a:cubicBezTo>
                    <a:pt x="39541" y="72207"/>
                    <a:pt x="47" y="72940"/>
                    <a:pt x="47" y="106905"/>
                  </a:cubicBezTo>
                  <a:lnTo>
                    <a:pt x="47" y="625962"/>
                  </a:lnTo>
                  <a:cubicBezTo>
                    <a:pt x="47" y="625962"/>
                    <a:pt x="-3507" y="679560"/>
                    <a:pt x="32206" y="679560"/>
                  </a:cubicBezTo>
                  <a:lnTo>
                    <a:pt x="311877" y="679560"/>
                  </a:lnTo>
                  <a:cubicBezTo>
                    <a:pt x="311877" y="679560"/>
                    <a:pt x="344092" y="684018"/>
                    <a:pt x="348549" y="644750"/>
                  </a:cubicBezTo>
                  <a:lnTo>
                    <a:pt x="348549" y="117737"/>
                  </a:lnTo>
                  <a:cubicBezTo>
                    <a:pt x="348549" y="117737"/>
                    <a:pt x="354191" y="75761"/>
                    <a:pt x="312779" y="76664"/>
                  </a:cubicBezTo>
                  <a:lnTo>
                    <a:pt x="272609" y="76664"/>
                  </a:lnTo>
                  <a:cubicBezTo>
                    <a:pt x="272609" y="76664"/>
                    <a:pt x="250041" y="83039"/>
                    <a:pt x="247107" y="57538"/>
                  </a:cubicBezTo>
                  <a:lnTo>
                    <a:pt x="247446" y="-123"/>
                  </a:ln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49" name="Freeform: Shape 289">
              <a:extLst>
                <a:ext uri="{FF2B5EF4-FFF2-40B4-BE49-F238E27FC236}">
                  <a16:creationId xmlns:a16="http://schemas.microsoft.com/office/drawing/2014/main" id="{16E8DB91-C56A-0613-F781-C50E0ABE285F}"/>
                </a:ext>
              </a:extLst>
            </p:cNvPr>
            <p:cNvSpPr/>
            <p:nvPr/>
          </p:nvSpPr>
          <p:spPr>
            <a:xfrm>
              <a:off x="8407375" y="3480586"/>
              <a:ext cx="418709" cy="137579"/>
            </a:xfrm>
            <a:custGeom>
              <a:avLst/>
              <a:gdLst>
                <a:gd name="connsiteX0" fmla="*/ 24451 w 213901"/>
                <a:gd name="connsiteY0" fmla="*/ 473 h 102638"/>
                <a:gd name="connsiteX1" fmla="*/ 188857 w 213901"/>
                <a:gd name="connsiteY1" fmla="*/ 473 h 102638"/>
                <a:gd name="connsiteX2" fmla="*/ 213851 w 213901"/>
                <a:gd name="connsiteY2" fmla="*/ 16552 h 102638"/>
                <a:gd name="connsiteX3" fmla="*/ 213851 w 213901"/>
                <a:gd name="connsiteY3" fmla="*/ 79121 h 102638"/>
                <a:gd name="connsiteX4" fmla="*/ 192412 w 213901"/>
                <a:gd name="connsiteY4" fmla="*/ 102366 h 102638"/>
                <a:gd name="connsiteX5" fmla="*/ 24451 w 213901"/>
                <a:gd name="connsiteY5" fmla="*/ 102366 h 102638"/>
                <a:gd name="connsiteX6" fmla="*/ 1207 w 213901"/>
                <a:gd name="connsiteY6" fmla="*/ 79065 h 102638"/>
                <a:gd name="connsiteX7" fmla="*/ 530 w 213901"/>
                <a:gd name="connsiteY7" fmla="*/ 20163 h 102638"/>
                <a:gd name="connsiteX8" fmla="*/ 24451 w 213901"/>
                <a:gd name="connsiteY8" fmla="*/ 473 h 10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901" h="102638">
                  <a:moveTo>
                    <a:pt x="24451" y="473"/>
                  </a:moveTo>
                  <a:lnTo>
                    <a:pt x="188857" y="473"/>
                  </a:lnTo>
                  <a:cubicBezTo>
                    <a:pt x="188857" y="473"/>
                    <a:pt x="213851" y="-4887"/>
                    <a:pt x="213851" y="16552"/>
                  </a:cubicBezTo>
                  <a:lnTo>
                    <a:pt x="213851" y="79121"/>
                  </a:lnTo>
                  <a:cubicBezTo>
                    <a:pt x="213851" y="79121"/>
                    <a:pt x="212102" y="104115"/>
                    <a:pt x="192412" y="102366"/>
                  </a:cubicBezTo>
                  <a:lnTo>
                    <a:pt x="24451" y="102366"/>
                  </a:lnTo>
                  <a:cubicBezTo>
                    <a:pt x="24451" y="102366"/>
                    <a:pt x="-4153" y="105864"/>
                    <a:pt x="1207" y="79065"/>
                  </a:cubicBezTo>
                  <a:lnTo>
                    <a:pt x="530" y="20163"/>
                  </a:lnTo>
                  <a:cubicBezTo>
                    <a:pt x="530" y="20163"/>
                    <a:pt x="-5959" y="473"/>
                    <a:pt x="24451" y="47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50" name="ZoneTexte 39">
              <a:extLst>
                <a:ext uri="{FF2B5EF4-FFF2-40B4-BE49-F238E27FC236}">
                  <a16:creationId xmlns:a16="http://schemas.microsoft.com/office/drawing/2014/main" id="{0FD4042C-9343-1A13-FFB9-64C5FDF4055D}"/>
                </a:ext>
              </a:extLst>
            </p:cNvPr>
            <p:cNvSpPr txBox="1"/>
            <p:nvPr/>
          </p:nvSpPr>
          <p:spPr>
            <a:xfrm>
              <a:off x="8287051" y="3906389"/>
              <a:ext cx="675933" cy="34887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332" rtl="0" eaLnBrk="1" fontAlgn="auto" latinLnBrk="0" hangingPunct="1">
                <a:lnSpc>
                  <a:spcPts val="980"/>
                </a:lnSpc>
                <a:spcBef>
                  <a:spcPts val="0"/>
                </a:spcBef>
                <a:spcAft>
                  <a:spcPts val="0"/>
                </a:spcAft>
                <a:buClr>
                  <a:srgbClr val="EA7600"/>
                </a:buClr>
                <a:buSzPct val="100000"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AF5C37"/>
                  </a:solidFill>
                  <a:effectLst/>
                  <a:uLnTx/>
                  <a:uFillTx/>
                  <a:latin typeface="Arial Nova"/>
                  <a:ea typeface="+mn-ea"/>
                  <a:cs typeface="Arial"/>
                  <a:sym typeface="Arial Nova" panose="020B0504020202020204" pitchFamily="34" charset="0"/>
                </a:rPr>
                <a:t>Elution Buffer</a:t>
              </a:r>
            </a:p>
          </p:txBody>
        </p:sp>
        <p:sp>
          <p:nvSpPr>
            <p:cNvPr id="51" name="Freeform: Shape 290">
              <a:extLst>
                <a:ext uri="{FF2B5EF4-FFF2-40B4-BE49-F238E27FC236}">
                  <a16:creationId xmlns:a16="http://schemas.microsoft.com/office/drawing/2014/main" id="{2506E953-4330-834D-EBB8-55689B31F493}"/>
                </a:ext>
              </a:extLst>
            </p:cNvPr>
            <p:cNvSpPr/>
            <p:nvPr/>
          </p:nvSpPr>
          <p:spPr>
            <a:xfrm>
              <a:off x="9025545" y="3618040"/>
              <a:ext cx="682886" cy="911270"/>
            </a:xfrm>
            <a:custGeom>
              <a:avLst/>
              <a:gdLst>
                <a:gd name="connsiteX0" fmla="*/ 94832 w 348858"/>
                <a:gd name="connsiteY0" fmla="*/ -123 h 679835"/>
                <a:gd name="connsiteX1" fmla="*/ 94832 w 348858"/>
                <a:gd name="connsiteY1" fmla="*/ 60584 h 679835"/>
                <a:gd name="connsiteX2" fmla="*/ 73392 w 348858"/>
                <a:gd name="connsiteY2" fmla="*/ 72207 h 679835"/>
                <a:gd name="connsiteX3" fmla="*/ 39541 w 348858"/>
                <a:gd name="connsiteY3" fmla="*/ 72207 h 679835"/>
                <a:gd name="connsiteX4" fmla="*/ 47 w 348858"/>
                <a:gd name="connsiteY4" fmla="*/ 106905 h 679835"/>
                <a:gd name="connsiteX5" fmla="*/ 47 w 348858"/>
                <a:gd name="connsiteY5" fmla="*/ 625962 h 679835"/>
                <a:gd name="connsiteX6" fmla="*/ 32206 w 348858"/>
                <a:gd name="connsiteY6" fmla="*/ 679560 h 679835"/>
                <a:gd name="connsiteX7" fmla="*/ 311877 w 348858"/>
                <a:gd name="connsiteY7" fmla="*/ 679560 h 679835"/>
                <a:gd name="connsiteX8" fmla="*/ 348549 w 348858"/>
                <a:gd name="connsiteY8" fmla="*/ 644750 h 679835"/>
                <a:gd name="connsiteX9" fmla="*/ 348549 w 348858"/>
                <a:gd name="connsiteY9" fmla="*/ 117737 h 679835"/>
                <a:gd name="connsiteX10" fmla="*/ 312779 w 348858"/>
                <a:gd name="connsiteY10" fmla="*/ 76664 h 679835"/>
                <a:gd name="connsiteX11" fmla="*/ 272609 w 348858"/>
                <a:gd name="connsiteY11" fmla="*/ 76664 h 679835"/>
                <a:gd name="connsiteX12" fmla="*/ 247107 w 348858"/>
                <a:gd name="connsiteY12" fmla="*/ 57538 h 679835"/>
                <a:gd name="connsiteX13" fmla="*/ 247446 w 348858"/>
                <a:gd name="connsiteY13" fmla="*/ -123 h 6798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</a:cxnLst>
              <a:rect l="l" t="t" r="r" b="b"/>
              <a:pathLst>
                <a:path w="348858" h="679835">
                  <a:moveTo>
                    <a:pt x="94832" y="-123"/>
                  </a:moveTo>
                  <a:lnTo>
                    <a:pt x="94832" y="60584"/>
                  </a:lnTo>
                  <a:cubicBezTo>
                    <a:pt x="94832" y="60584"/>
                    <a:pt x="94832" y="73956"/>
                    <a:pt x="73392" y="72207"/>
                  </a:cubicBezTo>
                  <a:lnTo>
                    <a:pt x="39541" y="72207"/>
                  </a:lnTo>
                  <a:cubicBezTo>
                    <a:pt x="39541" y="72207"/>
                    <a:pt x="47" y="72940"/>
                    <a:pt x="47" y="106905"/>
                  </a:cubicBezTo>
                  <a:lnTo>
                    <a:pt x="47" y="625962"/>
                  </a:lnTo>
                  <a:cubicBezTo>
                    <a:pt x="47" y="625962"/>
                    <a:pt x="-3507" y="679560"/>
                    <a:pt x="32206" y="679560"/>
                  </a:cubicBezTo>
                  <a:lnTo>
                    <a:pt x="311877" y="679560"/>
                  </a:lnTo>
                  <a:cubicBezTo>
                    <a:pt x="311877" y="679560"/>
                    <a:pt x="344092" y="684018"/>
                    <a:pt x="348549" y="644750"/>
                  </a:cubicBezTo>
                  <a:lnTo>
                    <a:pt x="348549" y="117737"/>
                  </a:lnTo>
                  <a:cubicBezTo>
                    <a:pt x="348549" y="117737"/>
                    <a:pt x="354191" y="75761"/>
                    <a:pt x="312779" y="76664"/>
                  </a:cubicBezTo>
                  <a:lnTo>
                    <a:pt x="272609" y="76664"/>
                  </a:lnTo>
                  <a:cubicBezTo>
                    <a:pt x="272609" y="76664"/>
                    <a:pt x="250041" y="83039"/>
                    <a:pt x="247107" y="57538"/>
                  </a:cubicBezTo>
                  <a:lnTo>
                    <a:pt x="247446" y="-123"/>
                  </a:lnTo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52" name="Freeform: Shape 289">
              <a:extLst>
                <a:ext uri="{FF2B5EF4-FFF2-40B4-BE49-F238E27FC236}">
                  <a16:creationId xmlns:a16="http://schemas.microsoft.com/office/drawing/2014/main" id="{51989DDF-650D-3ED4-045E-C2E66FE72ABF}"/>
                </a:ext>
              </a:extLst>
            </p:cNvPr>
            <p:cNvSpPr/>
            <p:nvPr/>
          </p:nvSpPr>
          <p:spPr>
            <a:xfrm>
              <a:off x="9152821" y="3480586"/>
              <a:ext cx="418709" cy="137579"/>
            </a:xfrm>
            <a:custGeom>
              <a:avLst/>
              <a:gdLst>
                <a:gd name="connsiteX0" fmla="*/ 24451 w 213901"/>
                <a:gd name="connsiteY0" fmla="*/ 473 h 102638"/>
                <a:gd name="connsiteX1" fmla="*/ 188857 w 213901"/>
                <a:gd name="connsiteY1" fmla="*/ 473 h 102638"/>
                <a:gd name="connsiteX2" fmla="*/ 213851 w 213901"/>
                <a:gd name="connsiteY2" fmla="*/ 16552 h 102638"/>
                <a:gd name="connsiteX3" fmla="*/ 213851 w 213901"/>
                <a:gd name="connsiteY3" fmla="*/ 79121 h 102638"/>
                <a:gd name="connsiteX4" fmla="*/ 192412 w 213901"/>
                <a:gd name="connsiteY4" fmla="*/ 102366 h 102638"/>
                <a:gd name="connsiteX5" fmla="*/ 24451 w 213901"/>
                <a:gd name="connsiteY5" fmla="*/ 102366 h 102638"/>
                <a:gd name="connsiteX6" fmla="*/ 1207 w 213901"/>
                <a:gd name="connsiteY6" fmla="*/ 79065 h 102638"/>
                <a:gd name="connsiteX7" fmla="*/ 530 w 213901"/>
                <a:gd name="connsiteY7" fmla="*/ 20163 h 102638"/>
                <a:gd name="connsiteX8" fmla="*/ 24451 w 213901"/>
                <a:gd name="connsiteY8" fmla="*/ 473 h 102638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</a:cxnLst>
              <a:rect l="l" t="t" r="r" b="b"/>
              <a:pathLst>
                <a:path w="213901" h="102638">
                  <a:moveTo>
                    <a:pt x="24451" y="473"/>
                  </a:moveTo>
                  <a:lnTo>
                    <a:pt x="188857" y="473"/>
                  </a:lnTo>
                  <a:cubicBezTo>
                    <a:pt x="188857" y="473"/>
                    <a:pt x="213851" y="-4887"/>
                    <a:pt x="213851" y="16552"/>
                  </a:cubicBezTo>
                  <a:lnTo>
                    <a:pt x="213851" y="79121"/>
                  </a:lnTo>
                  <a:cubicBezTo>
                    <a:pt x="213851" y="79121"/>
                    <a:pt x="212102" y="104115"/>
                    <a:pt x="192412" y="102366"/>
                  </a:cubicBezTo>
                  <a:lnTo>
                    <a:pt x="24451" y="102366"/>
                  </a:lnTo>
                  <a:cubicBezTo>
                    <a:pt x="24451" y="102366"/>
                    <a:pt x="-4153" y="105864"/>
                    <a:pt x="1207" y="79065"/>
                  </a:cubicBezTo>
                  <a:lnTo>
                    <a:pt x="530" y="20163"/>
                  </a:lnTo>
                  <a:cubicBezTo>
                    <a:pt x="530" y="20163"/>
                    <a:pt x="-5959" y="473"/>
                    <a:pt x="24451" y="473"/>
                  </a:cubicBezTo>
                  <a:close/>
                </a:path>
              </a:pathLst>
            </a:custGeom>
            <a:solidFill>
              <a:schemeClr val="accent1">
                <a:lumMod val="20000"/>
                <a:lumOff val="80000"/>
              </a:schemeClr>
            </a:solidFill>
            <a:ln w="19050" cap="flat">
              <a:solidFill>
                <a:schemeClr val="accent1"/>
              </a:solidFill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53" name="ZoneTexte 43">
              <a:extLst>
                <a:ext uri="{FF2B5EF4-FFF2-40B4-BE49-F238E27FC236}">
                  <a16:creationId xmlns:a16="http://schemas.microsoft.com/office/drawing/2014/main" id="{D33DA008-DDF1-C7D1-2FF0-482518DA0CC1}"/>
                </a:ext>
              </a:extLst>
            </p:cNvPr>
            <p:cNvSpPr txBox="1"/>
            <p:nvPr/>
          </p:nvSpPr>
          <p:spPr>
            <a:xfrm>
              <a:off x="9013895" y="3906389"/>
              <a:ext cx="694535" cy="348878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332" rtl="0" eaLnBrk="1" fontAlgn="auto" latinLnBrk="0" hangingPunct="1">
                <a:lnSpc>
                  <a:spcPts val="980"/>
                </a:lnSpc>
                <a:spcBef>
                  <a:spcPts val="0"/>
                </a:spcBef>
                <a:spcAft>
                  <a:spcPts val="0"/>
                </a:spcAft>
                <a:buClr>
                  <a:srgbClr val="EA7600"/>
                </a:buClr>
                <a:buSzPct val="100000"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AF5C37"/>
                  </a:solidFill>
                  <a:effectLst/>
                  <a:uLnTx/>
                  <a:uFillTx/>
                  <a:latin typeface="Arial Nova"/>
                  <a:ea typeface="+mn-ea"/>
                  <a:cs typeface="Arial"/>
                  <a:sym typeface="Arial Nova" panose="020B0504020202020204" pitchFamily="34" charset="0"/>
                </a:rPr>
                <a:t>Washing Buffer</a:t>
              </a:r>
            </a:p>
          </p:txBody>
        </p:sp>
        <p:grpSp>
          <p:nvGrpSpPr>
            <p:cNvPr id="54" name="Group 53">
              <a:extLst>
                <a:ext uri="{FF2B5EF4-FFF2-40B4-BE49-F238E27FC236}">
                  <a16:creationId xmlns:a16="http://schemas.microsoft.com/office/drawing/2014/main" id="{CAC36505-5F7E-0B2D-6A2F-A957004A7CB1}"/>
                </a:ext>
              </a:extLst>
            </p:cNvPr>
            <p:cNvGrpSpPr/>
            <p:nvPr/>
          </p:nvGrpSpPr>
          <p:grpSpPr>
            <a:xfrm>
              <a:off x="533265" y="3762095"/>
              <a:ext cx="2285437" cy="729229"/>
              <a:chOff x="521003" y="3422586"/>
              <a:chExt cx="2285437" cy="729229"/>
            </a:xfrm>
          </p:grpSpPr>
          <p:sp>
            <p:nvSpPr>
              <p:cNvPr id="55" name="Rectangle: Top Corners Rounded 105">
                <a:extLst>
                  <a:ext uri="{FF2B5EF4-FFF2-40B4-BE49-F238E27FC236}">
                    <a16:creationId xmlns:a16="http://schemas.microsoft.com/office/drawing/2014/main" id="{48A53B59-D25F-3C82-A65F-30D545AA61AA}"/>
                  </a:ext>
                </a:extLst>
              </p:cNvPr>
              <p:cNvSpPr/>
              <p:nvPr/>
            </p:nvSpPr>
            <p:spPr>
              <a:xfrm rot="5400000">
                <a:off x="1237683" y="2705906"/>
                <a:ext cx="729229" cy="2162589"/>
              </a:xfrm>
              <a:prstGeom prst="round2SameRect">
                <a:avLst>
                  <a:gd name="adj1" fmla="val 11504"/>
                  <a:gd name="adj2" fmla="val 0"/>
                </a:avLst>
              </a:prstGeom>
              <a:gradFill>
                <a:gsLst>
                  <a:gs pos="0">
                    <a:srgbClr val="EA7600"/>
                  </a:gs>
                  <a:gs pos="100000">
                    <a:srgbClr val="ED9944"/>
                  </a:gs>
                </a:gsLst>
                <a:lin ang="16200000" scaled="0"/>
              </a:gradFill>
              <a:ln w="12700">
                <a:noFill/>
              </a:ln>
            </p:spPr>
            <p:style>
              <a:lnRef idx="2">
                <a:schemeClr val="accent1">
                  <a:shade val="50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wrap="square" lIns="144000" tIns="144000" rIns="144000" bIns="144000" rtlCol="0" anchor="t" anchorCtr="0"/>
              <a:lstStyle/>
              <a:p>
                <a:pPr marL="0" marR="0" lvl="0" indent="0" algn="l" defTabSz="914400" rtl="0" eaLnBrk="1" fontAlgn="base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ct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endPara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  <a:sym typeface="+mn-lt"/>
                </a:endParaRPr>
              </a:p>
            </p:txBody>
          </p:sp>
          <p:sp>
            <p:nvSpPr>
              <p:cNvPr id="56" name="Text Placeholder 3">
                <a:extLst>
                  <a:ext uri="{FF2B5EF4-FFF2-40B4-BE49-F238E27FC236}">
                    <a16:creationId xmlns:a16="http://schemas.microsoft.com/office/drawing/2014/main" id="{CD1B1A8D-3436-3A6A-1ACA-138B7C53834C}"/>
                  </a:ext>
                </a:extLst>
              </p:cNvPr>
              <p:cNvSpPr txBox="1">
                <a:spLocks/>
              </p:cNvSpPr>
              <p:nvPr/>
            </p:nvSpPr>
            <p:spPr>
              <a:xfrm>
                <a:off x="659383" y="3560027"/>
                <a:ext cx="2147057" cy="454346"/>
              </a:xfrm>
              <a:prstGeom prst="rect">
                <a:avLst/>
              </a:prstGeom>
            </p:spPr>
            <p:txBody>
              <a:bodyPr vert="horz" wrap="square" lIns="36000" tIns="36000" rIns="36000" bIns="36000" rtlCol="0" anchor="t">
                <a:spAutoFit/>
              </a:bodyPr>
              <a:lstStyle>
                <a:lvl1pPr marL="0" indent="0" algn="l" defTabSz="1125444" rtl="0" eaLnBrk="1" latinLnBrk="0" hangingPunct="1">
                  <a:lnSpc>
                    <a:spcPct val="90000"/>
                  </a:lnSpc>
                  <a:spcBef>
                    <a:spcPts val="0"/>
                  </a:spcBef>
                  <a:buFont typeface="Arial Narrow" pitchFamily="34" charset="0"/>
                  <a:buNone/>
                  <a:defRPr lang="en-US" sz="1800" b="0" i="0" kern="1200" baseline="0" dirty="0" smtClean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  <a:sym typeface="+mn-lt"/>
                  </a:defRPr>
                </a:lvl1pPr>
                <a:lvl2pPr marL="283576" indent="-283576" algn="l" defTabSz="1125444" rtl="0" eaLnBrk="1" latinLnBrk="0" hangingPunct="1">
                  <a:lnSpc>
                    <a:spcPct val="90000"/>
                  </a:lnSpc>
                  <a:spcBef>
                    <a:spcPts val="1477"/>
                  </a:spcBef>
                  <a:buFont typeface="Arial Narrow" pitchFamily="34" charset="0"/>
                  <a:buChar char="&gt;"/>
                  <a:defRPr lang="en-US" sz="1800" b="0" i="0" kern="1200" baseline="0" dirty="0" smtClean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  <a:sym typeface="+mn-lt"/>
                  </a:defRPr>
                </a:lvl2pPr>
                <a:lvl3pPr marL="593738" indent="-288007" algn="l" defTabSz="1125444" rtl="0" eaLnBrk="1" latinLnBrk="0" hangingPunct="1">
                  <a:lnSpc>
                    <a:spcPct val="90000"/>
                  </a:lnSpc>
                  <a:spcBef>
                    <a:spcPts val="492"/>
                  </a:spcBef>
                  <a:buFont typeface="Arial Narrow" pitchFamily="34" charset="0"/>
                  <a:buChar char="–"/>
                  <a:defRPr lang="en-US" sz="1800" b="0" i="0" kern="1200" baseline="0" dirty="0" smtClean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  <a:sym typeface="+mn-lt"/>
                  </a:defRPr>
                </a:lvl3pPr>
                <a:lvl4pPr marL="859591" indent="-248129" algn="l" defTabSz="1125444" rtl="0" eaLnBrk="1" latinLnBrk="0" hangingPunct="1">
                  <a:lnSpc>
                    <a:spcPct val="90000"/>
                  </a:lnSpc>
                  <a:spcBef>
                    <a:spcPts val="246"/>
                  </a:spcBef>
                  <a:buFont typeface="Arial Narrow" pitchFamily="34" charset="0"/>
                  <a:buChar char="-"/>
                  <a:defRPr lang="en-US" sz="1800" b="0" i="0" kern="1200" baseline="0" dirty="0">
                    <a:solidFill>
                      <a:schemeClr val="tx1"/>
                    </a:solidFill>
                    <a:latin typeface="+mj-lt"/>
                    <a:ea typeface="+mn-ea"/>
                    <a:cs typeface="+mn-cs"/>
                    <a:sym typeface="+mn-lt"/>
                  </a:defRPr>
                </a:lvl4pPr>
                <a:lvl5pPr marL="859591" indent="0" algn="l" defTabSz="1125444" rtl="0" eaLnBrk="1" latinLnBrk="0" hangingPunct="1">
                  <a:lnSpc>
                    <a:spcPct val="93000"/>
                  </a:lnSpc>
                  <a:spcBef>
                    <a:spcPts val="0"/>
                  </a:spcBef>
                  <a:buFont typeface="Arial Narrow" pitchFamily="34" charset="0"/>
                  <a:buNone/>
                  <a:defRPr sz="2092" kern="1200">
                    <a:solidFill>
                      <a:schemeClr val="tx1"/>
                    </a:solidFill>
                    <a:latin typeface="Arial Narrow" pitchFamily="34" charset="0"/>
                    <a:ea typeface="+mn-ea"/>
                    <a:cs typeface="+mn-cs"/>
                  </a:defRPr>
                </a:lvl5pPr>
                <a:lvl6pPr marL="3094970" indent="-281361" algn="l" defTabSz="1125444" rtl="0" eaLnBrk="1" latinLnBrk="0" hangingPunct="1">
                  <a:spcBef>
                    <a:spcPct val="20000"/>
                  </a:spcBef>
                  <a:buFont typeface="Arial Narrow" pitchFamily="34" charset="0"/>
                  <a:buChar char="•"/>
                  <a:defRPr sz="246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6pPr>
                <a:lvl7pPr marL="3657691" indent="-281361" algn="l" defTabSz="1125444" rtl="0" eaLnBrk="1" latinLnBrk="0" hangingPunct="1">
                  <a:spcBef>
                    <a:spcPct val="20000"/>
                  </a:spcBef>
                  <a:buFont typeface="Arial Narrow" pitchFamily="34" charset="0"/>
                  <a:buChar char="•"/>
                  <a:defRPr sz="246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7pPr>
                <a:lvl8pPr marL="4220413" indent="-281361" algn="l" defTabSz="1125444" rtl="0" eaLnBrk="1" latinLnBrk="0" hangingPunct="1">
                  <a:spcBef>
                    <a:spcPct val="20000"/>
                  </a:spcBef>
                  <a:buFont typeface="Arial Narrow" pitchFamily="34" charset="0"/>
                  <a:buChar char="•"/>
                  <a:defRPr sz="246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8pPr>
                <a:lvl9pPr marL="4783135" indent="-281361" algn="l" defTabSz="1125444" rtl="0" eaLnBrk="1" latinLnBrk="0" hangingPunct="1">
                  <a:spcBef>
                    <a:spcPct val="20000"/>
                  </a:spcBef>
                  <a:buFont typeface="Arial Narrow" pitchFamily="34" charset="0"/>
                  <a:buChar char="•"/>
                  <a:defRPr sz="2462" kern="1200">
                    <a:solidFill>
                      <a:schemeClr val="tx1"/>
                    </a:solidFill>
                    <a:latin typeface="+mn-lt"/>
                    <a:ea typeface="+mn-ea"/>
                    <a:cs typeface="+mn-cs"/>
                  </a:defRPr>
                </a:lvl9pPr>
              </a:lstStyle>
              <a:p>
                <a:pPr marL="0" marR="0" lvl="0" indent="0" algn="l" defTabSz="1125444" rtl="0" eaLnBrk="1" fontAlgn="auto" latinLnBrk="0" hangingPunct="1">
                  <a:lnSpc>
                    <a:spcPct val="9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SzTx/>
                  <a:buFont typeface="Arial Narrow" pitchFamily="34" charset="0"/>
                  <a:buNone/>
                  <a:tabLst/>
                  <a:defRPr/>
                </a:pPr>
                <a:r>
                  <a:rPr kumimoji="0" lang="en-US" sz="1100" b="1" i="0" u="none" strike="noStrike" kern="1200" cap="none" spc="0" normalizeH="0" baseline="0" noProof="0" err="1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Ntensify</a:t>
                </a:r>
                <a:r>
                  <a:rPr kumimoji="0" lang="en-US" sz="1100" b="1" i="0" u="none" strike="noStrike" kern="1200" cap="none" spc="0" normalizeH="0" baseline="3000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®</a:t>
                </a:r>
                <a:r>
                  <a:rPr kumimoji="0" lang="en-US" sz="1100" b="1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  <a:sym typeface="+mn-lt"/>
                  </a:rPr>
                  <a:t> Reagent Mixes</a:t>
                </a:r>
              </a:p>
              <a:p>
                <a:pPr marL="0" marR="0" lvl="0" indent="0" algn="l" defTabSz="1125444" rtl="0" eaLnBrk="1" fontAlgn="base" latinLnBrk="0" hangingPunct="1">
                  <a:lnSpc>
                    <a:spcPct val="90000"/>
                  </a:lnSpc>
                  <a:spcBef>
                    <a:spcPts val="300"/>
                  </a:spcBef>
                  <a:spcAft>
                    <a:spcPts val="300"/>
                  </a:spcAft>
                  <a:buClrTx/>
                  <a:buSzTx/>
                  <a:buFont typeface="Arial Narrow" pitchFamily="34" charset="0"/>
                  <a:buNone/>
                  <a:tabLst/>
                  <a:defRPr/>
                </a:pPr>
                <a:r>
                  <a:rPr kumimoji="0" lang="en-US" sz="1100" b="0" i="0" u="none" strike="noStrike" kern="1200" cap="none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 Nova Light"/>
                    <a:ea typeface="+mn-ea"/>
                    <a:cs typeface="+mn-cs"/>
                    <a:sym typeface="+mn-lt"/>
                  </a:rPr>
                  <a:t>Supplied and Ready-to-Use</a:t>
                </a:r>
              </a:p>
            </p:txBody>
          </p:sp>
        </p:grpSp>
        <p:grpSp>
          <p:nvGrpSpPr>
            <p:cNvPr id="57" name="Group 56">
              <a:extLst>
                <a:ext uri="{FF2B5EF4-FFF2-40B4-BE49-F238E27FC236}">
                  <a16:creationId xmlns:a16="http://schemas.microsoft.com/office/drawing/2014/main" id="{DDD39FFF-DBD9-D2FE-14DF-81EACA507ADF}"/>
                </a:ext>
              </a:extLst>
            </p:cNvPr>
            <p:cNvGrpSpPr/>
            <p:nvPr/>
          </p:nvGrpSpPr>
          <p:grpSpPr>
            <a:xfrm>
              <a:off x="4760326" y="4611623"/>
              <a:ext cx="2229977" cy="235597"/>
              <a:chOff x="5267896" y="4298207"/>
              <a:chExt cx="2229977" cy="235597"/>
            </a:xfrm>
          </p:grpSpPr>
          <p:sp>
            <p:nvSpPr>
              <p:cNvPr id="58" name="Freeform: Shape 57">
                <a:extLst>
                  <a:ext uri="{FF2B5EF4-FFF2-40B4-BE49-F238E27FC236}">
                    <a16:creationId xmlns:a16="http://schemas.microsoft.com/office/drawing/2014/main" id="{6FB12482-4570-C5F6-EDE6-7E561A3C4C91}"/>
                  </a:ext>
                </a:extLst>
              </p:cNvPr>
              <p:cNvSpPr/>
              <p:nvPr/>
            </p:nvSpPr>
            <p:spPr>
              <a:xfrm>
                <a:off x="5267896" y="4298207"/>
                <a:ext cx="235597" cy="235597"/>
              </a:xfrm>
              <a:custGeom>
                <a:avLst/>
                <a:gdLst>
                  <a:gd name="connsiteX0" fmla="*/ 180975 w 361950"/>
                  <a:gd name="connsiteY0" fmla="*/ 0 h 361950"/>
                  <a:gd name="connsiteX1" fmla="*/ 0 w 361950"/>
                  <a:gd name="connsiteY1" fmla="*/ 180975 h 361950"/>
                  <a:gd name="connsiteX2" fmla="*/ 180975 w 361950"/>
                  <a:gd name="connsiteY2" fmla="*/ 361950 h 361950"/>
                  <a:gd name="connsiteX3" fmla="*/ 361950 w 361950"/>
                  <a:gd name="connsiteY3" fmla="*/ 180975 h 361950"/>
                  <a:gd name="connsiteX4" fmla="*/ 181127 w 361950"/>
                  <a:gd name="connsiteY4" fmla="*/ 0 h 361950"/>
                  <a:gd name="connsiteX5" fmla="*/ 180975 w 361950"/>
                  <a:gd name="connsiteY5" fmla="*/ 0 h 361950"/>
                  <a:gd name="connsiteX6" fmla="*/ 224790 w 361950"/>
                  <a:gd name="connsiteY6" fmla="*/ 189614 h 361950"/>
                  <a:gd name="connsiteX7" fmla="*/ 145209 w 361950"/>
                  <a:gd name="connsiteY7" fmla="*/ 269281 h 361950"/>
                  <a:gd name="connsiteX8" fmla="*/ 77019 w 361950"/>
                  <a:gd name="connsiteY8" fmla="*/ 201082 h 361950"/>
                  <a:gd name="connsiteX9" fmla="*/ 99803 w 361950"/>
                  <a:gd name="connsiteY9" fmla="*/ 178298 h 361950"/>
                  <a:gd name="connsiteX10" fmla="*/ 145209 w 361950"/>
                  <a:gd name="connsiteY10" fmla="*/ 223714 h 361950"/>
                  <a:gd name="connsiteX11" fmla="*/ 210931 w 361950"/>
                  <a:gd name="connsiteY11" fmla="*/ 157105 h 361950"/>
                  <a:gd name="connsiteX12" fmla="*/ 267348 w 361950"/>
                  <a:gd name="connsiteY12" fmla="*/ 101394 h 361950"/>
                  <a:gd name="connsiteX13" fmla="*/ 269405 w 361950"/>
                  <a:gd name="connsiteY13" fmla="*/ 99489 h 361950"/>
                  <a:gd name="connsiteX14" fmla="*/ 271310 w 361950"/>
                  <a:gd name="connsiteY14" fmla="*/ 97431 h 361950"/>
                  <a:gd name="connsiteX15" fmla="*/ 294418 w 361950"/>
                  <a:gd name="connsiteY15" fmla="*/ 120215 h 361950"/>
                  <a:gd name="connsiteX16" fmla="*/ 224790 w 361950"/>
                  <a:gd name="connsiteY16" fmla="*/ 189614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61950" h="361950">
                    <a:moveTo>
                      <a:pt x="180975" y="0"/>
                    </a:moveTo>
                    <a:cubicBezTo>
                      <a:pt x="81025" y="0"/>
                      <a:pt x="0" y="81025"/>
                      <a:pt x="0" y="180975"/>
                    </a:cubicBezTo>
                    <a:cubicBezTo>
                      <a:pt x="0" y="280925"/>
                      <a:pt x="81025" y="361950"/>
                      <a:pt x="180975" y="361950"/>
                    </a:cubicBezTo>
                    <a:cubicBezTo>
                      <a:pt x="280925" y="361950"/>
                      <a:pt x="361950" y="280925"/>
                      <a:pt x="361950" y="180975"/>
                    </a:cubicBezTo>
                    <a:cubicBezTo>
                      <a:pt x="361992" y="81067"/>
                      <a:pt x="281035" y="42"/>
                      <a:pt x="181127" y="0"/>
                    </a:cubicBezTo>
                    <a:cubicBezTo>
                      <a:pt x="181077" y="0"/>
                      <a:pt x="181025" y="0"/>
                      <a:pt x="180975" y="0"/>
                    </a:cubicBezTo>
                    <a:close/>
                    <a:moveTo>
                      <a:pt x="224790" y="189614"/>
                    </a:moveTo>
                    <a:cubicBezTo>
                      <a:pt x="198425" y="215935"/>
                      <a:pt x="171898" y="242490"/>
                      <a:pt x="145209" y="269281"/>
                    </a:cubicBezTo>
                    <a:cubicBezTo>
                      <a:pt x="122527" y="246497"/>
                      <a:pt x="99796" y="223764"/>
                      <a:pt x="77019" y="201082"/>
                    </a:cubicBezTo>
                    <a:lnTo>
                      <a:pt x="99803" y="178298"/>
                    </a:lnTo>
                    <a:lnTo>
                      <a:pt x="145209" y="223714"/>
                    </a:lnTo>
                    <a:cubicBezTo>
                      <a:pt x="167249" y="201349"/>
                      <a:pt x="189157" y="179146"/>
                      <a:pt x="210931" y="157105"/>
                    </a:cubicBezTo>
                    <a:cubicBezTo>
                      <a:pt x="232705" y="135055"/>
                      <a:pt x="244773" y="123225"/>
                      <a:pt x="267348" y="101394"/>
                    </a:cubicBezTo>
                    <a:cubicBezTo>
                      <a:pt x="267986" y="100755"/>
                      <a:pt x="268662" y="100127"/>
                      <a:pt x="269405" y="99489"/>
                    </a:cubicBezTo>
                    <a:cubicBezTo>
                      <a:pt x="270119" y="98880"/>
                      <a:pt x="270758" y="98189"/>
                      <a:pt x="271310" y="97431"/>
                    </a:cubicBezTo>
                    <a:lnTo>
                      <a:pt x="294418" y="120215"/>
                    </a:lnTo>
                    <a:cubicBezTo>
                      <a:pt x="267653" y="146904"/>
                      <a:pt x="251193" y="163297"/>
                      <a:pt x="224790" y="189614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BE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</a:endParaRPr>
              </a:p>
            </p:txBody>
          </p:sp>
          <p:sp>
            <p:nvSpPr>
              <p:cNvPr id="59" name="TextBox 38">
                <a:extLst>
                  <a:ext uri="{FF2B5EF4-FFF2-40B4-BE49-F238E27FC236}">
                    <a16:creationId xmlns:a16="http://schemas.microsoft.com/office/drawing/2014/main" id="{B2128B82-F75E-D62F-D669-CCAABEE197D4}"/>
                  </a:ext>
                </a:extLst>
              </p:cNvPr>
              <p:cNvSpPr txBox="1">
                <a:spLocks/>
              </p:cNvSpPr>
              <p:nvPr/>
            </p:nvSpPr>
            <p:spPr>
              <a:xfrm flipH="1">
                <a:off x="5603351" y="4335630"/>
                <a:ext cx="1894522" cy="1607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557293" rtl="0" eaLnBrk="1" fontAlgn="auto" latinLnBrk="0" hangingPunct="1">
                  <a:lnSpc>
                    <a:spcPct val="114000"/>
                  </a:lnSpc>
                  <a:spcBef>
                    <a:spcPts val="3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ova"/>
                    <a:ea typeface="Roboto Lt" panose="02000000000000000000" pitchFamily="2" charset="0"/>
                    <a:cs typeface="Arial" panose="020B0604020202020204" pitchFamily="34" charset="0"/>
                    <a:sym typeface="Arial" panose="020B0604020202020204" pitchFamily="34" charset="0"/>
                  </a:rPr>
                  <a:t>Robust Manufacturing Process</a:t>
                </a:r>
              </a:p>
            </p:txBody>
          </p:sp>
        </p:grpSp>
        <p:grpSp>
          <p:nvGrpSpPr>
            <p:cNvPr id="60" name="Group 59">
              <a:extLst>
                <a:ext uri="{FF2B5EF4-FFF2-40B4-BE49-F238E27FC236}">
                  <a16:creationId xmlns:a16="http://schemas.microsoft.com/office/drawing/2014/main" id="{2364E661-1098-5130-43A0-81306E43632A}"/>
                </a:ext>
              </a:extLst>
            </p:cNvPr>
            <p:cNvGrpSpPr/>
            <p:nvPr/>
          </p:nvGrpSpPr>
          <p:grpSpPr>
            <a:xfrm>
              <a:off x="7446089" y="4611623"/>
              <a:ext cx="1214247" cy="235597"/>
              <a:chOff x="8435817" y="4298207"/>
              <a:chExt cx="1214247" cy="235597"/>
            </a:xfrm>
          </p:grpSpPr>
          <p:sp>
            <p:nvSpPr>
              <p:cNvPr id="61" name="Freeform: Shape 60">
                <a:extLst>
                  <a:ext uri="{FF2B5EF4-FFF2-40B4-BE49-F238E27FC236}">
                    <a16:creationId xmlns:a16="http://schemas.microsoft.com/office/drawing/2014/main" id="{0C5517F1-8CDF-8E10-A74F-45E07112C5A4}"/>
                  </a:ext>
                </a:extLst>
              </p:cNvPr>
              <p:cNvSpPr/>
              <p:nvPr/>
            </p:nvSpPr>
            <p:spPr>
              <a:xfrm>
                <a:off x="8435817" y="4298207"/>
                <a:ext cx="235597" cy="235597"/>
              </a:xfrm>
              <a:custGeom>
                <a:avLst/>
                <a:gdLst>
                  <a:gd name="connsiteX0" fmla="*/ 180975 w 361950"/>
                  <a:gd name="connsiteY0" fmla="*/ 0 h 361950"/>
                  <a:gd name="connsiteX1" fmla="*/ 0 w 361950"/>
                  <a:gd name="connsiteY1" fmla="*/ 180975 h 361950"/>
                  <a:gd name="connsiteX2" fmla="*/ 180975 w 361950"/>
                  <a:gd name="connsiteY2" fmla="*/ 361950 h 361950"/>
                  <a:gd name="connsiteX3" fmla="*/ 361950 w 361950"/>
                  <a:gd name="connsiteY3" fmla="*/ 180975 h 361950"/>
                  <a:gd name="connsiteX4" fmla="*/ 181127 w 361950"/>
                  <a:gd name="connsiteY4" fmla="*/ 0 h 361950"/>
                  <a:gd name="connsiteX5" fmla="*/ 180975 w 361950"/>
                  <a:gd name="connsiteY5" fmla="*/ 0 h 361950"/>
                  <a:gd name="connsiteX6" fmla="*/ 224790 w 361950"/>
                  <a:gd name="connsiteY6" fmla="*/ 189614 h 361950"/>
                  <a:gd name="connsiteX7" fmla="*/ 145209 w 361950"/>
                  <a:gd name="connsiteY7" fmla="*/ 269281 h 361950"/>
                  <a:gd name="connsiteX8" fmla="*/ 77019 w 361950"/>
                  <a:gd name="connsiteY8" fmla="*/ 201082 h 361950"/>
                  <a:gd name="connsiteX9" fmla="*/ 99803 w 361950"/>
                  <a:gd name="connsiteY9" fmla="*/ 178298 h 361950"/>
                  <a:gd name="connsiteX10" fmla="*/ 145209 w 361950"/>
                  <a:gd name="connsiteY10" fmla="*/ 223714 h 361950"/>
                  <a:gd name="connsiteX11" fmla="*/ 210931 w 361950"/>
                  <a:gd name="connsiteY11" fmla="*/ 157105 h 361950"/>
                  <a:gd name="connsiteX12" fmla="*/ 267348 w 361950"/>
                  <a:gd name="connsiteY12" fmla="*/ 101394 h 361950"/>
                  <a:gd name="connsiteX13" fmla="*/ 269405 w 361950"/>
                  <a:gd name="connsiteY13" fmla="*/ 99489 h 361950"/>
                  <a:gd name="connsiteX14" fmla="*/ 271310 w 361950"/>
                  <a:gd name="connsiteY14" fmla="*/ 97431 h 361950"/>
                  <a:gd name="connsiteX15" fmla="*/ 294418 w 361950"/>
                  <a:gd name="connsiteY15" fmla="*/ 120215 h 361950"/>
                  <a:gd name="connsiteX16" fmla="*/ 224790 w 361950"/>
                  <a:gd name="connsiteY16" fmla="*/ 189614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61950" h="361950">
                    <a:moveTo>
                      <a:pt x="180975" y="0"/>
                    </a:moveTo>
                    <a:cubicBezTo>
                      <a:pt x="81025" y="0"/>
                      <a:pt x="0" y="81025"/>
                      <a:pt x="0" y="180975"/>
                    </a:cubicBezTo>
                    <a:cubicBezTo>
                      <a:pt x="0" y="280925"/>
                      <a:pt x="81025" y="361950"/>
                      <a:pt x="180975" y="361950"/>
                    </a:cubicBezTo>
                    <a:cubicBezTo>
                      <a:pt x="280925" y="361950"/>
                      <a:pt x="361950" y="280925"/>
                      <a:pt x="361950" y="180975"/>
                    </a:cubicBezTo>
                    <a:cubicBezTo>
                      <a:pt x="361992" y="81067"/>
                      <a:pt x="281035" y="42"/>
                      <a:pt x="181127" y="0"/>
                    </a:cubicBezTo>
                    <a:cubicBezTo>
                      <a:pt x="181077" y="0"/>
                      <a:pt x="181025" y="0"/>
                      <a:pt x="180975" y="0"/>
                    </a:cubicBezTo>
                    <a:close/>
                    <a:moveTo>
                      <a:pt x="224790" y="189614"/>
                    </a:moveTo>
                    <a:cubicBezTo>
                      <a:pt x="198425" y="215935"/>
                      <a:pt x="171898" y="242490"/>
                      <a:pt x="145209" y="269281"/>
                    </a:cubicBezTo>
                    <a:cubicBezTo>
                      <a:pt x="122527" y="246497"/>
                      <a:pt x="99796" y="223764"/>
                      <a:pt x="77019" y="201082"/>
                    </a:cubicBezTo>
                    <a:lnTo>
                      <a:pt x="99803" y="178298"/>
                    </a:lnTo>
                    <a:lnTo>
                      <a:pt x="145209" y="223714"/>
                    </a:lnTo>
                    <a:cubicBezTo>
                      <a:pt x="167249" y="201349"/>
                      <a:pt x="189157" y="179146"/>
                      <a:pt x="210931" y="157105"/>
                    </a:cubicBezTo>
                    <a:cubicBezTo>
                      <a:pt x="232705" y="135055"/>
                      <a:pt x="244773" y="123225"/>
                      <a:pt x="267348" y="101394"/>
                    </a:cubicBezTo>
                    <a:cubicBezTo>
                      <a:pt x="267986" y="100755"/>
                      <a:pt x="268662" y="100127"/>
                      <a:pt x="269405" y="99489"/>
                    </a:cubicBezTo>
                    <a:cubicBezTo>
                      <a:pt x="270119" y="98880"/>
                      <a:pt x="270758" y="98189"/>
                      <a:pt x="271310" y="97431"/>
                    </a:cubicBezTo>
                    <a:lnTo>
                      <a:pt x="294418" y="120215"/>
                    </a:lnTo>
                    <a:cubicBezTo>
                      <a:pt x="267653" y="146904"/>
                      <a:pt x="251193" y="163297"/>
                      <a:pt x="224790" y="189614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BE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</a:endParaRPr>
              </a:p>
            </p:txBody>
          </p:sp>
          <p:sp>
            <p:nvSpPr>
              <p:cNvPr id="62" name="TextBox 38">
                <a:extLst>
                  <a:ext uri="{FF2B5EF4-FFF2-40B4-BE49-F238E27FC236}">
                    <a16:creationId xmlns:a16="http://schemas.microsoft.com/office/drawing/2014/main" id="{3009E38B-913E-2F20-6529-D75A270EEBEC}"/>
                  </a:ext>
                </a:extLst>
              </p:cNvPr>
              <p:cNvSpPr txBox="1">
                <a:spLocks/>
              </p:cNvSpPr>
              <p:nvPr/>
            </p:nvSpPr>
            <p:spPr>
              <a:xfrm flipH="1">
                <a:off x="8782433" y="4335630"/>
                <a:ext cx="867631" cy="160750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557293" rtl="0" eaLnBrk="1" fontAlgn="auto" latinLnBrk="0" hangingPunct="1">
                  <a:lnSpc>
                    <a:spcPct val="114000"/>
                  </a:lnSpc>
                  <a:spcBef>
                    <a:spcPts val="3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ova"/>
                    <a:ea typeface="Roboto Lt" panose="02000000000000000000" pitchFamily="2" charset="0"/>
                    <a:cs typeface="Arial" panose="020B0604020202020204" pitchFamily="34" charset="0"/>
                    <a:sym typeface="Arial" panose="020B0604020202020204" pitchFamily="34" charset="0"/>
                  </a:rPr>
                  <a:t>QA Released</a:t>
                </a:r>
              </a:p>
            </p:txBody>
          </p:sp>
        </p:grpSp>
        <p:sp>
          <p:nvSpPr>
            <p:cNvPr id="63" name="TextBox 38">
              <a:extLst>
                <a:ext uri="{FF2B5EF4-FFF2-40B4-BE49-F238E27FC236}">
                  <a16:creationId xmlns:a16="http://schemas.microsoft.com/office/drawing/2014/main" id="{0213510A-41B9-E989-8A11-2B4471DAB58A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9980216" y="3556787"/>
              <a:ext cx="1617288" cy="844783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557293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Roboto Lt" panose="02000000000000000000" pitchFamily="2" charset="0"/>
                  <a:cs typeface="Arial" panose="020B0604020202020204" pitchFamily="34" charset="0"/>
                  <a:sym typeface="Arial" panose="020B0604020202020204" pitchFamily="34" charset="0"/>
                </a:rPr>
                <a:t>Optimised Concentrations</a:t>
              </a:r>
            </a:p>
            <a:p>
              <a:pPr marL="0" marR="0" lvl="0" indent="0" algn="l" defTabSz="557293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Roboto Lt" panose="02000000000000000000" pitchFamily="2" charset="0"/>
                  <a:cs typeface="Arial" panose="020B0604020202020204" pitchFamily="34" charset="0"/>
                  <a:sym typeface="Arial" panose="020B0604020202020204" pitchFamily="34" charset="0"/>
                </a:rPr>
                <a:t>Optimised</a:t>
              </a: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Roboto Lt" panose="02000000000000000000" pitchFamily="2" charset="0"/>
                  <a:cs typeface="Arial" panose="020B0604020202020204" pitchFamily="34" charset="0"/>
                  <a:sym typeface="Arial" panose="020B0604020202020204" pitchFamily="34" charset="0"/>
                </a:rPr>
                <a:t> V</a:t>
              </a:r>
              <a:r>
                <a:rPr kumimoji="0" lang="en-US" sz="1000" b="1" i="0" u="none" strike="noStrike" kern="120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Roboto Lt" panose="02000000000000000000" pitchFamily="2" charset="0"/>
                  <a:cs typeface="Arial" panose="020B0604020202020204" pitchFamily="34" charset="0"/>
                  <a:sym typeface="Arial" panose="020B0604020202020204" pitchFamily="34" charset="0"/>
                </a:rPr>
                <a:t>olumes</a:t>
              </a:r>
              <a:endPara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Roboto Lt" panose="02000000000000000000" pitchFamily="2" charset="0"/>
                <a:cs typeface="Arial" panose="020B0604020202020204" pitchFamily="34" charset="0"/>
                <a:sym typeface="Arial" panose="020B0604020202020204" pitchFamily="34" charset="0"/>
              </a:endParaRPr>
            </a:p>
            <a:p>
              <a:pPr marL="0" marR="0" lvl="0" indent="0" algn="l" defTabSz="557293" rtl="0" eaLnBrk="1" fontAlgn="auto" latinLnBrk="0" hangingPunct="1">
                <a:lnSpc>
                  <a:spcPct val="120000"/>
                </a:lnSpc>
                <a:spcBef>
                  <a:spcPts val="60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00" b="1" i="0" u="none" strike="noStrike" kern="120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Roboto Lt" panose="02000000000000000000" pitchFamily="2" charset="0"/>
                  <a:cs typeface="Arial" panose="020B0604020202020204" pitchFamily="34" charset="0"/>
                  <a:sym typeface="Arial" panose="020B0604020202020204" pitchFamily="34" charset="0"/>
                </a:rPr>
                <a:t>Optimised</a:t>
              </a:r>
              <a:r>
                <a:rPr kumimoji="0" lang="en-US" sz="10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Roboto Lt" panose="02000000000000000000" pitchFamily="2" charset="0"/>
                  <a:cs typeface="Arial" panose="020B0604020202020204" pitchFamily="34" charset="0"/>
                  <a:sym typeface="Arial" panose="020B0604020202020204" pitchFamily="34" charset="0"/>
                </a:rPr>
                <a:t> pH</a:t>
              </a:r>
            </a:p>
          </p:txBody>
        </p:sp>
        <p:grpSp>
          <p:nvGrpSpPr>
            <p:cNvPr id="64" name="Group 63">
              <a:extLst>
                <a:ext uri="{FF2B5EF4-FFF2-40B4-BE49-F238E27FC236}">
                  <a16:creationId xmlns:a16="http://schemas.microsoft.com/office/drawing/2014/main" id="{142781C7-E43D-7F14-3A00-159440456162}"/>
                </a:ext>
              </a:extLst>
            </p:cNvPr>
            <p:cNvGrpSpPr/>
            <p:nvPr/>
          </p:nvGrpSpPr>
          <p:grpSpPr>
            <a:xfrm>
              <a:off x="2941714" y="4611623"/>
              <a:ext cx="1591426" cy="235597"/>
              <a:chOff x="2966540" y="4298207"/>
              <a:chExt cx="1591426" cy="235597"/>
            </a:xfrm>
          </p:grpSpPr>
          <p:sp>
            <p:nvSpPr>
              <p:cNvPr id="65" name="TextBox 38">
                <a:extLst>
                  <a:ext uri="{FF2B5EF4-FFF2-40B4-BE49-F238E27FC236}">
                    <a16:creationId xmlns:a16="http://schemas.microsoft.com/office/drawing/2014/main" id="{AAE6B6AF-455F-4CA9-BC20-B19BBC2A56C0}"/>
                  </a:ext>
                </a:extLst>
              </p:cNvPr>
              <p:cNvSpPr txBox="1">
                <a:spLocks/>
              </p:cNvSpPr>
              <p:nvPr/>
            </p:nvSpPr>
            <p:spPr>
              <a:xfrm flipH="1">
                <a:off x="3307513" y="4339061"/>
                <a:ext cx="1250453" cy="153888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557293" rtl="0" eaLnBrk="1" fontAlgn="auto" latinLnBrk="0" hangingPunct="1">
                  <a:lnSpc>
                    <a:spcPts val="1240"/>
                  </a:lnSpc>
                  <a:spcBef>
                    <a:spcPts val="3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ova"/>
                    <a:ea typeface="Roboto Lt" panose="02000000000000000000" pitchFamily="2" charset="0"/>
                    <a:cs typeface="Arial" panose="020B0604020202020204" pitchFamily="34" charset="0"/>
                    <a:sym typeface="Arial" panose="020B0604020202020204" pitchFamily="34" charset="0"/>
                  </a:rPr>
                  <a:t>Qualified Vendors</a:t>
                </a:r>
              </a:p>
            </p:txBody>
          </p:sp>
          <p:sp>
            <p:nvSpPr>
              <p:cNvPr id="66" name="Freeform: Shape 65">
                <a:extLst>
                  <a:ext uri="{FF2B5EF4-FFF2-40B4-BE49-F238E27FC236}">
                    <a16:creationId xmlns:a16="http://schemas.microsoft.com/office/drawing/2014/main" id="{CA4D7C0A-6755-CD5D-AA99-E5745B2EDE8F}"/>
                  </a:ext>
                </a:extLst>
              </p:cNvPr>
              <p:cNvSpPr/>
              <p:nvPr/>
            </p:nvSpPr>
            <p:spPr>
              <a:xfrm>
                <a:off x="2966540" y="4298207"/>
                <a:ext cx="235597" cy="235597"/>
              </a:xfrm>
              <a:custGeom>
                <a:avLst/>
                <a:gdLst>
                  <a:gd name="connsiteX0" fmla="*/ 180975 w 361950"/>
                  <a:gd name="connsiteY0" fmla="*/ 0 h 361950"/>
                  <a:gd name="connsiteX1" fmla="*/ 0 w 361950"/>
                  <a:gd name="connsiteY1" fmla="*/ 180975 h 361950"/>
                  <a:gd name="connsiteX2" fmla="*/ 180975 w 361950"/>
                  <a:gd name="connsiteY2" fmla="*/ 361950 h 361950"/>
                  <a:gd name="connsiteX3" fmla="*/ 361950 w 361950"/>
                  <a:gd name="connsiteY3" fmla="*/ 180975 h 361950"/>
                  <a:gd name="connsiteX4" fmla="*/ 181127 w 361950"/>
                  <a:gd name="connsiteY4" fmla="*/ 0 h 361950"/>
                  <a:gd name="connsiteX5" fmla="*/ 180975 w 361950"/>
                  <a:gd name="connsiteY5" fmla="*/ 0 h 361950"/>
                  <a:gd name="connsiteX6" fmla="*/ 224790 w 361950"/>
                  <a:gd name="connsiteY6" fmla="*/ 189614 h 361950"/>
                  <a:gd name="connsiteX7" fmla="*/ 145209 w 361950"/>
                  <a:gd name="connsiteY7" fmla="*/ 269281 h 361950"/>
                  <a:gd name="connsiteX8" fmla="*/ 77019 w 361950"/>
                  <a:gd name="connsiteY8" fmla="*/ 201082 h 361950"/>
                  <a:gd name="connsiteX9" fmla="*/ 99803 w 361950"/>
                  <a:gd name="connsiteY9" fmla="*/ 178298 h 361950"/>
                  <a:gd name="connsiteX10" fmla="*/ 145209 w 361950"/>
                  <a:gd name="connsiteY10" fmla="*/ 223714 h 361950"/>
                  <a:gd name="connsiteX11" fmla="*/ 210931 w 361950"/>
                  <a:gd name="connsiteY11" fmla="*/ 157105 h 361950"/>
                  <a:gd name="connsiteX12" fmla="*/ 267348 w 361950"/>
                  <a:gd name="connsiteY12" fmla="*/ 101394 h 361950"/>
                  <a:gd name="connsiteX13" fmla="*/ 269405 w 361950"/>
                  <a:gd name="connsiteY13" fmla="*/ 99489 h 361950"/>
                  <a:gd name="connsiteX14" fmla="*/ 271310 w 361950"/>
                  <a:gd name="connsiteY14" fmla="*/ 97431 h 361950"/>
                  <a:gd name="connsiteX15" fmla="*/ 294418 w 361950"/>
                  <a:gd name="connsiteY15" fmla="*/ 120215 h 361950"/>
                  <a:gd name="connsiteX16" fmla="*/ 224790 w 361950"/>
                  <a:gd name="connsiteY16" fmla="*/ 189614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61950" h="361950">
                    <a:moveTo>
                      <a:pt x="180975" y="0"/>
                    </a:moveTo>
                    <a:cubicBezTo>
                      <a:pt x="81025" y="0"/>
                      <a:pt x="0" y="81025"/>
                      <a:pt x="0" y="180975"/>
                    </a:cubicBezTo>
                    <a:cubicBezTo>
                      <a:pt x="0" y="280925"/>
                      <a:pt x="81025" y="361950"/>
                      <a:pt x="180975" y="361950"/>
                    </a:cubicBezTo>
                    <a:cubicBezTo>
                      <a:pt x="280925" y="361950"/>
                      <a:pt x="361950" y="280925"/>
                      <a:pt x="361950" y="180975"/>
                    </a:cubicBezTo>
                    <a:cubicBezTo>
                      <a:pt x="361992" y="81067"/>
                      <a:pt x="281035" y="42"/>
                      <a:pt x="181127" y="0"/>
                    </a:cubicBezTo>
                    <a:cubicBezTo>
                      <a:pt x="181077" y="0"/>
                      <a:pt x="181025" y="0"/>
                      <a:pt x="180975" y="0"/>
                    </a:cubicBezTo>
                    <a:close/>
                    <a:moveTo>
                      <a:pt x="224790" y="189614"/>
                    </a:moveTo>
                    <a:cubicBezTo>
                      <a:pt x="198425" y="215935"/>
                      <a:pt x="171898" y="242490"/>
                      <a:pt x="145209" y="269281"/>
                    </a:cubicBezTo>
                    <a:cubicBezTo>
                      <a:pt x="122527" y="246497"/>
                      <a:pt x="99796" y="223764"/>
                      <a:pt x="77019" y="201082"/>
                    </a:cubicBezTo>
                    <a:lnTo>
                      <a:pt x="99803" y="178298"/>
                    </a:lnTo>
                    <a:lnTo>
                      <a:pt x="145209" y="223714"/>
                    </a:lnTo>
                    <a:cubicBezTo>
                      <a:pt x="167249" y="201349"/>
                      <a:pt x="189157" y="179146"/>
                      <a:pt x="210931" y="157105"/>
                    </a:cubicBezTo>
                    <a:cubicBezTo>
                      <a:pt x="232705" y="135055"/>
                      <a:pt x="244773" y="123225"/>
                      <a:pt x="267348" y="101394"/>
                    </a:cubicBezTo>
                    <a:cubicBezTo>
                      <a:pt x="267986" y="100755"/>
                      <a:pt x="268662" y="100127"/>
                      <a:pt x="269405" y="99489"/>
                    </a:cubicBezTo>
                    <a:cubicBezTo>
                      <a:pt x="270119" y="98880"/>
                      <a:pt x="270758" y="98189"/>
                      <a:pt x="271310" y="97431"/>
                    </a:cubicBezTo>
                    <a:lnTo>
                      <a:pt x="294418" y="120215"/>
                    </a:lnTo>
                    <a:cubicBezTo>
                      <a:pt x="267653" y="146904"/>
                      <a:pt x="251193" y="163297"/>
                      <a:pt x="224790" y="189614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BE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</a:endParaRPr>
              </a:p>
            </p:txBody>
          </p:sp>
        </p:grpSp>
        <p:sp>
          <p:nvSpPr>
            <p:cNvPr id="67" name="Freeform: Shape 66">
              <a:extLst>
                <a:ext uri="{FF2B5EF4-FFF2-40B4-BE49-F238E27FC236}">
                  <a16:creationId xmlns:a16="http://schemas.microsoft.com/office/drawing/2014/main" id="{ACE771FD-00D8-7C42-6D24-3C416129EC30}"/>
                </a:ext>
              </a:extLst>
            </p:cNvPr>
            <p:cNvSpPr/>
            <p:nvPr/>
          </p:nvSpPr>
          <p:spPr>
            <a:xfrm>
              <a:off x="9729821" y="3522965"/>
              <a:ext cx="216000" cy="216000"/>
            </a:xfrm>
            <a:custGeom>
              <a:avLst/>
              <a:gdLst>
                <a:gd name="connsiteX0" fmla="*/ 180975 w 361950"/>
                <a:gd name="connsiteY0" fmla="*/ 0 h 361950"/>
                <a:gd name="connsiteX1" fmla="*/ 0 w 361950"/>
                <a:gd name="connsiteY1" fmla="*/ 180975 h 361950"/>
                <a:gd name="connsiteX2" fmla="*/ 180975 w 361950"/>
                <a:gd name="connsiteY2" fmla="*/ 361950 h 361950"/>
                <a:gd name="connsiteX3" fmla="*/ 361950 w 361950"/>
                <a:gd name="connsiteY3" fmla="*/ 180975 h 361950"/>
                <a:gd name="connsiteX4" fmla="*/ 181127 w 361950"/>
                <a:gd name="connsiteY4" fmla="*/ 0 h 361950"/>
                <a:gd name="connsiteX5" fmla="*/ 180975 w 361950"/>
                <a:gd name="connsiteY5" fmla="*/ 0 h 361950"/>
                <a:gd name="connsiteX6" fmla="*/ 224790 w 361950"/>
                <a:gd name="connsiteY6" fmla="*/ 189614 h 361950"/>
                <a:gd name="connsiteX7" fmla="*/ 145209 w 361950"/>
                <a:gd name="connsiteY7" fmla="*/ 269281 h 361950"/>
                <a:gd name="connsiteX8" fmla="*/ 77019 w 361950"/>
                <a:gd name="connsiteY8" fmla="*/ 201082 h 361950"/>
                <a:gd name="connsiteX9" fmla="*/ 99803 w 361950"/>
                <a:gd name="connsiteY9" fmla="*/ 178298 h 361950"/>
                <a:gd name="connsiteX10" fmla="*/ 145209 w 361950"/>
                <a:gd name="connsiteY10" fmla="*/ 223714 h 361950"/>
                <a:gd name="connsiteX11" fmla="*/ 210931 w 361950"/>
                <a:gd name="connsiteY11" fmla="*/ 157105 h 361950"/>
                <a:gd name="connsiteX12" fmla="*/ 267348 w 361950"/>
                <a:gd name="connsiteY12" fmla="*/ 101394 h 361950"/>
                <a:gd name="connsiteX13" fmla="*/ 269405 w 361950"/>
                <a:gd name="connsiteY13" fmla="*/ 99489 h 361950"/>
                <a:gd name="connsiteX14" fmla="*/ 271310 w 361950"/>
                <a:gd name="connsiteY14" fmla="*/ 97431 h 361950"/>
                <a:gd name="connsiteX15" fmla="*/ 294418 w 361950"/>
                <a:gd name="connsiteY15" fmla="*/ 120215 h 361950"/>
                <a:gd name="connsiteX16" fmla="*/ 224790 w 361950"/>
                <a:gd name="connsiteY16" fmla="*/ 18961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61950" h="361950">
                  <a:moveTo>
                    <a:pt x="180975" y="0"/>
                  </a:moveTo>
                  <a:cubicBezTo>
                    <a:pt x="81025" y="0"/>
                    <a:pt x="0" y="81025"/>
                    <a:pt x="0" y="180975"/>
                  </a:cubicBezTo>
                  <a:cubicBezTo>
                    <a:pt x="0" y="280925"/>
                    <a:pt x="81025" y="361950"/>
                    <a:pt x="180975" y="361950"/>
                  </a:cubicBezTo>
                  <a:cubicBezTo>
                    <a:pt x="280925" y="361950"/>
                    <a:pt x="361950" y="280925"/>
                    <a:pt x="361950" y="180975"/>
                  </a:cubicBezTo>
                  <a:cubicBezTo>
                    <a:pt x="361992" y="81067"/>
                    <a:pt x="281035" y="42"/>
                    <a:pt x="181127" y="0"/>
                  </a:cubicBezTo>
                  <a:cubicBezTo>
                    <a:pt x="181077" y="0"/>
                    <a:pt x="181025" y="0"/>
                    <a:pt x="180975" y="0"/>
                  </a:cubicBezTo>
                  <a:close/>
                  <a:moveTo>
                    <a:pt x="224790" y="189614"/>
                  </a:moveTo>
                  <a:cubicBezTo>
                    <a:pt x="198425" y="215935"/>
                    <a:pt x="171898" y="242490"/>
                    <a:pt x="145209" y="269281"/>
                  </a:cubicBezTo>
                  <a:cubicBezTo>
                    <a:pt x="122527" y="246497"/>
                    <a:pt x="99796" y="223764"/>
                    <a:pt x="77019" y="201082"/>
                  </a:cubicBezTo>
                  <a:lnTo>
                    <a:pt x="99803" y="178298"/>
                  </a:lnTo>
                  <a:lnTo>
                    <a:pt x="145209" y="223714"/>
                  </a:lnTo>
                  <a:cubicBezTo>
                    <a:pt x="167249" y="201349"/>
                    <a:pt x="189157" y="179146"/>
                    <a:pt x="210931" y="157105"/>
                  </a:cubicBezTo>
                  <a:cubicBezTo>
                    <a:pt x="232705" y="135055"/>
                    <a:pt x="244773" y="123225"/>
                    <a:pt x="267348" y="101394"/>
                  </a:cubicBezTo>
                  <a:cubicBezTo>
                    <a:pt x="267986" y="100755"/>
                    <a:pt x="268662" y="100127"/>
                    <a:pt x="269405" y="99489"/>
                  </a:cubicBezTo>
                  <a:cubicBezTo>
                    <a:pt x="270119" y="98880"/>
                    <a:pt x="270758" y="98189"/>
                    <a:pt x="271310" y="97431"/>
                  </a:cubicBezTo>
                  <a:lnTo>
                    <a:pt x="294418" y="120215"/>
                  </a:lnTo>
                  <a:cubicBezTo>
                    <a:pt x="267653" y="146904"/>
                    <a:pt x="251193" y="163297"/>
                    <a:pt x="224790" y="18961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BE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68" name="Freeform: Shape 67">
              <a:extLst>
                <a:ext uri="{FF2B5EF4-FFF2-40B4-BE49-F238E27FC236}">
                  <a16:creationId xmlns:a16="http://schemas.microsoft.com/office/drawing/2014/main" id="{960995AB-66CB-742A-5099-5E5854D21123}"/>
                </a:ext>
              </a:extLst>
            </p:cNvPr>
            <p:cNvSpPr/>
            <p:nvPr/>
          </p:nvSpPr>
          <p:spPr>
            <a:xfrm>
              <a:off x="9729821" y="3869123"/>
              <a:ext cx="216000" cy="216000"/>
            </a:xfrm>
            <a:custGeom>
              <a:avLst/>
              <a:gdLst>
                <a:gd name="connsiteX0" fmla="*/ 180975 w 361950"/>
                <a:gd name="connsiteY0" fmla="*/ 0 h 361950"/>
                <a:gd name="connsiteX1" fmla="*/ 0 w 361950"/>
                <a:gd name="connsiteY1" fmla="*/ 180975 h 361950"/>
                <a:gd name="connsiteX2" fmla="*/ 180975 w 361950"/>
                <a:gd name="connsiteY2" fmla="*/ 361950 h 361950"/>
                <a:gd name="connsiteX3" fmla="*/ 361950 w 361950"/>
                <a:gd name="connsiteY3" fmla="*/ 180975 h 361950"/>
                <a:gd name="connsiteX4" fmla="*/ 181127 w 361950"/>
                <a:gd name="connsiteY4" fmla="*/ 0 h 361950"/>
                <a:gd name="connsiteX5" fmla="*/ 180975 w 361950"/>
                <a:gd name="connsiteY5" fmla="*/ 0 h 361950"/>
                <a:gd name="connsiteX6" fmla="*/ 224790 w 361950"/>
                <a:gd name="connsiteY6" fmla="*/ 189614 h 361950"/>
                <a:gd name="connsiteX7" fmla="*/ 145209 w 361950"/>
                <a:gd name="connsiteY7" fmla="*/ 269281 h 361950"/>
                <a:gd name="connsiteX8" fmla="*/ 77019 w 361950"/>
                <a:gd name="connsiteY8" fmla="*/ 201082 h 361950"/>
                <a:gd name="connsiteX9" fmla="*/ 99803 w 361950"/>
                <a:gd name="connsiteY9" fmla="*/ 178298 h 361950"/>
                <a:gd name="connsiteX10" fmla="*/ 145209 w 361950"/>
                <a:gd name="connsiteY10" fmla="*/ 223714 h 361950"/>
                <a:gd name="connsiteX11" fmla="*/ 210931 w 361950"/>
                <a:gd name="connsiteY11" fmla="*/ 157105 h 361950"/>
                <a:gd name="connsiteX12" fmla="*/ 267348 w 361950"/>
                <a:gd name="connsiteY12" fmla="*/ 101394 h 361950"/>
                <a:gd name="connsiteX13" fmla="*/ 269405 w 361950"/>
                <a:gd name="connsiteY13" fmla="*/ 99489 h 361950"/>
                <a:gd name="connsiteX14" fmla="*/ 271310 w 361950"/>
                <a:gd name="connsiteY14" fmla="*/ 97431 h 361950"/>
                <a:gd name="connsiteX15" fmla="*/ 294418 w 361950"/>
                <a:gd name="connsiteY15" fmla="*/ 120215 h 361950"/>
                <a:gd name="connsiteX16" fmla="*/ 224790 w 361950"/>
                <a:gd name="connsiteY16" fmla="*/ 18961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61950" h="361950">
                  <a:moveTo>
                    <a:pt x="180975" y="0"/>
                  </a:moveTo>
                  <a:cubicBezTo>
                    <a:pt x="81025" y="0"/>
                    <a:pt x="0" y="81025"/>
                    <a:pt x="0" y="180975"/>
                  </a:cubicBezTo>
                  <a:cubicBezTo>
                    <a:pt x="0" y="280925"/>
                    <a:pt x="81025" y="361950"/>
                    <a:pt x="180975" y="361950"/>
                  </a:cubicBezTo>
                  <a:cubicBezTo>
                    <a:pt x="280925" y="361950"/>
                    <a:pt x="361950" y="280925"/>
                    <a:pt x="361950" y="180975"/>
                  </a:cubicBezTo>
                  <a:cubicBezTo>
                    <a:pt x="361992" y="81067"/>
                    <a:pt x="281035" y="42"/>
                    <a:pt x="181127" y="0"/>
                  </a:cubicBezTo>
                  <a:cubicBezTo>
                    <a:pt x="181077" y="0"/>
                    <a:pt x="181025" y="0"/>
                    <a:pt x="180975" y="0"/>
                  </a:cubicBezTo>
                  <a:close/>
                  <a:moveTo>
                    <a:pt x="224790" y="189614"/>
                  </a:moveTo>
                  <a:cubicBezTo>
                    <a:pt x="198425" y="215935"/>
                    <a:pt x="171898" y="242490"/>
                    <a:pt x="145209" y="269281"/>
                  </a:cubicBezTo>
                  <a:cubicBezTo>
                    <a:pt x="122527" y="246497"/>
                    <a:pt x="99796" y="223764"/>
                    <a:pt x="77019" y="201082"/>
                  </a:cubicBezTo>
                  <a:lnTo>
                    <a:pt x="99803" y="178298"/>
                  </a:lnTo>
                  <a:lnTo>
                    <a:pt x="145209" y="223714"/>
                  </a:lnTo>
                  <a:cubicBezTo>
                    <a:pt x="167249" y="201349"/>
                    <a:pt x="189157" y="179146"/>
                    <a:pt x="210931" y="157105"/>
                  </a:cubicBezTo>
                  <a:cubicBezTo>
                    <a:pt x="232705" y="135055"/>
                    <a:pt x="244773" y="123225"/>
                    <a:pt x="267348" y="101394"/>
                  </a:cubicBezTo>
                  <a:cubicBezTo>
                    <a:pt x="267986" y="100755"/>
                    <a:pt x="268662" y="100127"/>
                    <a:pt x="269405" y="99489"/>
                  </a:cubicBezTo>
                  <a:cubicBezTo>
                    <a:pt x="270119" y="98880"/>
                    <a:pt x="270758" y="98189"/>
                    <a:pt x="271310" y="97431"/>
                  </a:cubicBezTo>
                  <a:lnTo>
                    <a:pt x="294418" y="120215"/>
                  </a:lnTo>
                  <a:cubicBezTo>
                    <a:pt x="267653" y="146904"/>
                    <a:pt x="251193" y="163297"/>
                    <a:pt x="224790" y="18961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BE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69" name="Freeform: Shape 68">
              <a:extLst>
                <a:ext uri="{FF2B5EF4-FFF2-40B4-BE49-F238E27FC236}">
                  <a16:creationId xmlns:a16="http://schemas.microsoft.com/office/drawing/2014/main" id="{CC32116E-2803-030D-ADF0-813959B37285}"/>
                </a:ext>
              </a:extLst>
            </p:cNvPr>
            <p:cNvSpPr/>
            <p:nvPr/>
          </p:nvSpPr>
          <p:spPr>
            <a:xfrm>
              <a:off x="9729821" y="4209705"/>
              <a:ext cx="216000" cy="216000"/>
            </a:xfrm>
            <a:custGeom>
              <a:avLst/>
              <a:gdLst>
                <a:gd name="connsiteX0" fmla="*/ 180975 w 361950"/>
                <a:gd name="connsiteY0" fmla="*/ 0 h 361950"/>
                <a:gd name="connsiteX1" fmla="*/ 0 w 361950"/>
                <a:gd name="connsiteY1" fmla="*/ 180975 h 361950"/>
                <a:gd name="connsiteX2" fmla="*/ 180975 w 361950"/>
                <a:gd name="connsiteY2" fmla="*/ 361950 h 361950"/>
                <a:gd name="connsiteX3" fmla="*/ 361950 w 361950"/>
                <a:gd name="connsiteY3" fmla="*/ 180975 h 361950"/>
                <a:gd name="connsiteX4" fmla="*/ 181127 w 361950"/>
                <a:gd name="connsiteY4" fmla="*/ 0 h 361950"/>
                <a:gd name="connsiteX5" fmla="*/ 180975 w 361950"/>
                <a:gd name="connsiteY5" fmla="*/ 0 h 361950"/>
                <a:gd name="connsiteX6" fmla="*/ 224790 w 361950"/>
                <a:gd name="connsiteY6" fmla="*/ 189614 h 361950"/>
                <a:gd name="connsiteX7" fmla="*/ 145209 w 361950"/>
                <a:gd name="connsiteY7" fmla="*/ 269281 h 361950"/>
                <a:gd name="connsiteX8" fmla="*/ 77019 w 361950"/>
                <a:gd name="connsiteY8" fmla="*/ 201082 h 361950"/>
                <a:gd name="connsiteX9" fmla="*/ 99803 w 361950"/>
                <a:gd name="connsiteY9" fmla="*/ 178298 h 361950"/>
                <a:gd name="connsiteX10" fmla="*/ 145209 w 361950"/>
                <a:gd name="connsiteY10" fmla="*/ 223714 h 361950"/>
                <a:gd name="connsiteX11" fmla="*/ 210931 w 361950"/>
                <a:gd name="connsiteY11" fmla="*/ 157105 h 361950"/>
                <a:gd name="connsiteX12" fmla="*/ 267348 w 361950"/>
                <a:gd name="connsiteY12" fmla="*/ 101394 h 361950"/>
                <a:gd name="connsiteX13" fmla="*/ 269405 w 361950"/>
                <a:gd name="connsiteY13" fmla="*/ 99489 h 361950"/>
                <a:gd name="connsiteX14" fmla="*/ 271310 w 361950"/>
                <a:gd name="connsiteY14" fmla="*/ 97431 h 361950"/>
                <a:gd name="connsiteX15" fmla="*/ 294418 w 361950"/>
                <a:gd name="connsiteY15" fmla="*/ 120215 h 361950"/>
                <a:gd name="connsiteX16" fmla="*/ 224790 w 361950"/>
                <a:gd name="connsiteY16" fmla="*/ 189614 h 3619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</a:cxnLst>
              <a:rect l="l" t="t" r="r" b="b"/>
              <a:pathLst>
                <a:path w="361950" h="361950">
                  <a:moveTo>
                    <a:pt x="180975" y="0"/>
                  </a:moveTo>
                  <a:cubicBezTo>
                    <a:pt x="81025" y="0"/>
                    <a:pt x="0" y="81025"/>
                    <a:pt x="0" y="180975"/>
                  </a:cubicBezTo>
                  <a:cubicBezTo>
                    <a:pt x="0" y="280925"/>
                    <a:pt x="81025" y="361950"/>
                    <a:pt x="180975" y="361950"/>
                  </a:cubicBezTo>
                  <a:cubicBezTo>
                    <a:pt x="280925" y="361950"/>
                    <a:pt x="361950" y="280925"/>
                    <a:pt x="361950" y="180975"/>
                  </a:cubicBezTo>
                  <a:cubicBezTo>
                    <a:pt x="361992" y="81067"/>
                    <a:pt x="281035" y="42"/>
                    <a:pt x="181127" y="0"/>
                  </a:cubicBezTo>
                  <a:cubicBezTo>
                    <a:pt x="181077" y="0"/>
                    <a:pt x="181025" y="0"/>
                    <a:pt x="180975" y="0"/>
                  </a:cubicBezTo>
                  <a:close/>
                  <a:moveTo>
                    <a:pt x="224790" y="189614"/>
                  </a:moveTo>
                  <a:cubicBezTo>
                    <a:pt x="198425" y="215935"/>
                    <a:pt x="171898" y="242490"/>
                    <a:pt x="145209" y="269281"/>
                  </a:cubicBezTo>
                  <a:cubicBezTo>
                    <a:pt x="122527" y="246497"/>
                    <a:pt x="99796" y="223764"/>
                    <a:pt x="77019" y="201082"/>
                  </a:cubicBezTo>
                  <a:lnTo>
                    <a:pt x="99803" y="178298"/>
                  </a:lnTo>
                  <a:lnTo>
                    <a:pt x="145209" y="223714"/>
                  </a:lnTo>
                  <a:cubicBezTo>
                    <a:pt x="167249" y="201349"/>
                    <a:pt x="189157" y="179146"/>
                    <a:pt x="210931" y="157105"/>
                  </a:cubicBezTo>
                  <a:cubicBezTo>
                    <a:pt x="232705" y="135055"/>
                    <a:pt x="244773" y="123225"/>
                    <a:pt x="267348" y="101394"/>
                  </a:cubicBezTo>
                  <a:cubicBezTo>
                    <a:pt x="267986" y="100755"/>
                    <a:pt x="268662" y="100127"/>
                    <a:pt x="269405" y="99489"/>
                  </a:cubicBezTo>
                  <a:cubicBezTo>
                    <a:pt x="270119" y="98880"/>
                    <a:pt x="270758" y="98189"/>
                    <a:pt x="271310" y="97431"/>
                  </a:cubicBezTo>
                  <a:lnTo>
                    <a:pt x="294418" y="120215"/>
                  </a:lnTo>
                  <a:cubicBezTo>
                    <a:pt x="267653" y="146904"/>
                    <a:pt x="251193" y="163297"/>
                    <a:pt x="224790" y="189614"/>
                  </a:cubicBezTo>
                  <a:close/>
                </a:path>
              </a:pathLst>
            </a:custGeom>
            <a:solidFill>
              <a:schemeClr val="accent1"/>
            </a:solidFill>
            <a:ln w="9525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fr-BE" sz="11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70" name="TextBox 38">
              <a:extLst>
                <a:ext uri="{FF2B5EF4-FFF2-40B4-BE49-F238E27FC236}">
                  <a16:creationId xmlns:a16="http://schemas.microsoft.com/office/drawing/2014/main" id="{C9B43418-01E4-F87E-7CF0-7FED65B6B305}"/>
                </a:ext>
              </a:extLst>
            </p:cNvPr>
            <p:cNvSpPr txBox="1">
              <a:spLocks/>
            </p:cNvSpPr>
            <p:nvPr/>
          </p:nvSpPr>
          <p:spPr>
            <a:xfrm flipH="1">
              <a:off x="645230" y="4648823"/>
              <a:ext cx="1986672" cy="176395"/>
            </a:xfrm>
            <a:prstGeom prst="rect">
              <a:avLst/>
            </a:prstGeom>
            <a:noFill/>
          </p:spPr>
          <p:txBody>
            <a:bodyPr wrap="square" lIns="0" tIns="0" rIns="0" bIns="0" rtlCol="0">
              <a:spAutoFit/>
            </a:bodyPr>
            <a:lstStyle/>
            <a:p>
              <a:pPr marL="0" marR="0" lvl="0" indent="0" algn="l" defTabSz="557293" rtl="0" eaLnBrk="1" fontAlgn="auto" latinLnBrk="0" hangingPunct="1">
                <a:lnSpc>
                  <a:spcPts val="154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1" i="0" u="none" strike="noStrike" kern="1200" cap="none" spc="0" normalizeH="0" baseline="0" noProof="0">
                  <a:ln>
                    <a:noFill/>
                  </a:ln>
                  <a:solidFill>
                    <a:srgbClr val="EA7600"/>
                  </a:solidFill>
                  <a:effectLst/>
                  <a:uLnTx/>
                  <a:uFillTx/>
                  <a:latin typeface="Arial Nova"/>
                  <a:ea typeface="Roboto Lt" panose="02000000000000000000" pitchFamily="2" charset="0"/>
                  <a:cs typeface="Arial" panose="020B0604020202020204" pitchFamily="34" charset="0"/>
                  <a:sym typeface="Arial" panose="020B0604020202020204" pitchFamily="34" charset="0"/>
                </a:rPr>
                <a:t>Sourcing &amp; Mixing Strategy</a:t>
              </a:r>
            </a:p>
          </p:txBody>
        </p:sp>
        <p:sp>
          <p:nvSpPr>
            <p:cNvPr id="71" name="Flèche vers le bas 90">
              <a:extLst>
                <a:ext uri="{FF2B5EF4-FFF2-40B4-BE49-F238E27FC236}">
                  <a16:creationId xmlns:a16="http://schemas.microsoft.com/office/drawing/2014/main" id="{DFBAA584-B593-7C78-7B27-38E9A7E61B59}"/>
                </a:ext>
              </a:extLst>
            </p:cNvPr>
            <p:cNvSpPr/>
            <p:nvPr/>
          </p:nvSpPr>
          <p:spPr>
            <a:xfrm>
              <a:off x="6494937" y="3225561"/>
              <a:ext cx="320966" cy="514018"/>
            </a:xfrm>
            <a:prstGeom prst="downArrow">
              <a:avLst>
                <a:gd name="adj1" fmla="val 36755"/>
                <a:gd name="adj2" fmla="val 83232"/>
              </a:avLst>
            </a:prstGeom>
            <a:gradFill>
              <a:gsLst>
                <a:gs pos="0">
                  <a:srgbClr val="EA7601"/>
                </a:gs>
                <a:gs pos="100000">
                  <a:srgbClr val="EF9945"/>
                </a:gs>
              </a:gsLst>
              <a:lin ang="540000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t" anchorCtr="0"/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1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75" name="ZoneTexte 7">
              <a:extLst>
                <a:ext uri="{FF2B5EF4-FFF2-40B4-BE49-F238E27FC236}">
                  <a16:creationId xmlns:a16="http://schemas.microsoft.com/office/drawing/2014/main" id="{3C66FD95-1E4F-5F91-7C43-C26C26421E32}"/>
                </a:ext>
              </a:extLst>
            </p:cNvPr>
            <p:cNvSpPr txBox="1"/>
            <p:nvPr/>
          </p:nvSpPr>
          <p:spPr>
            <a:xfrm>
              <a:off x="2895832" y="3906422"/>
              <a:ext cx="728768" cy="348813"/>
            </a:xfrm>
            <a:prstGeom prst="rect">
              <a:avLst/>
            </a:prstGeom>
            <a:noFill/>
            <a:ln w="9525">
              <a:noFill/>
            </a:ln>
          </p:spPr>
          <p:txBody>
            <a:bodyPr wrap="square">
              <a:spAutoFit/>
            </a:bodyPr>
            <a:lstStyle/>
            <a:p>
              <a:pPr marL="0" marR="0" lvl="0" indent="0" algn="ctr" defTabSz="914332" rtl="0" eaLnBrk="1" fontAlgn="auto" latinLnBrk="0" hangingPunct="1">
                <a:lnSpc>
                  <a:spcPts val="980"/>
                </a:lnSpc>
                <a:spcBef>
                  <a:spcPts val="0"/>
                </a:spcBef>
                <a:spcAft>
                  <a:spcPts val="0"/>
                </a:spcAft>
                <a:buClr>
                  <a:srgbClr val="EA7600"/>
                </a:buClr>
                <a:buSzPct val="100000"/>
                <a:buFontTx/>
                <a:buNone/>
                <a:tabLst/>
                <a:defRPr/>
              </a:pPr>
              <a:r>
                <a:rPr kumimoji="0" lang="en-US" sz="900" b="1" i="0" u="none" strike="noStrike" kern="0" cap="none" spc="0" normalizeH="0" baseline="0" noProof="0">
                  <a:ln>
                    <a:noFill/>
                  </a:ln>
                  <a:solidFill>
                    <a:srgbClr val="AF5C37"/>
                  </a:solidFill>
                  <a:effectLst/>
                  <a:uLnTx/>
                  <a:uFillTx/>
                  <a:latin typeface="Arial Nova"/>
                  <a:ea typeface="+mn-ea"/>
                  <a:cs typeface="Arial"/>
                  <a:sym typeface="Arial Nova" panose="020B0504020202020204" pitchFamily="34" charset="0"/>
                </a:rPr>
                <a:t>RNA-pol Enzymes</a:t>
              </a:r>
            </a:p>
          </p:txBody>
        </p:sp>
        <p:grpSp>
          <p:nvGrpSpPr>
            <p:cNvPr id="80" name="Group 79">
              <a:extLst>
                <a:ext uri="{FF2B5EF4-FFF2-40B4-BE49-F238E27FC236}">
                  <a16:creationId xmlns:a16="http://schemas.microsoft.com/office/drawing/2014/main" id="{E1CFEDF0-15CF-F959-FD46-261163FDF78E}"/>
                </a:ext>
              </a:extLst>
            </p:cNvPr>
            <p:cNvGrpSpPr/>
            <p:nvPr/>
          </p:nvGrpSpPr>
          <p:grpSpPr>
            <a:xfrm>
              <a:off x="9217723" y="4563923"/>
              <a:ext cx="2588143" cy="307777"/>
              <a:chOff x="8892657" y="4235308"/>
              <a:chExt cx="2588143" cy="307777"/>
            </a:xfrm>
          </p:grpSpPr>
          <p:sp>
            <p:nvSpPr>
              <p:cNvPr id="81" name="TextBox 38">
                <a:extLst>
                  <a:ext uri="{FF2B5EF4-FFF2-40B4-BE49-F238E27FC236}">
                    <a16:creationId xmlns:a16="http://schemas.microsoft.com/office/drawing/2014/main" id="{7CBADAB9-7399-A5E0-F921-A1F2E2F1055C}"/>
                  </a:ext>
                </a:extLst>
              </p:cNvPr>
              <p:cNvSpPr txBox="1">
                <a:spLocks/>
              </p:cNvSpPr>
              <p:nvPr/>
            </p:nvSpPr>
            <p:spPr>
              <a:xfrm flipH="1">
                <a:off x="9242403" y="4235308"/>
                <a:ext cx="2238397" cy="307777"/>
              </a:xfrm>
              <a:prstGeom prst="rect">
                <a:avLst/>
              </a:prstGeom>
              <a:noFill/>
            </p:spPr>
            <p:txBody>
              <a:bodyPr wrap="square" lIns="0" tIns="0" rIns="0" bIns="0" rtlCol="0">
                <a:spAutoFit/>
              </a:bodyPr>
              <a:lstStyle/>
              <a:p>
                <a:pPr marL="0" marR="0" lvl="0" indent="0" algn="l" defTabSz="557293" rtl="0" eaLnBrk="1" fontAlgn="auto" latinLnBrk="0" hangingPunct="1">
                  <a:lnSpc>
                    <a:spcPts val="1240"/>
                  </a:lnSpc>
                  <a:spcBef>
                    <a:spcPts val="300"/>
                  </a:spcBef>
                  <a:spcAft>
                    <a:spcPts val="60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0" b="1" i="0" u="none" strike="noStrike" kern="1200" cap="none" spc="0" normalizeH="0" baseline="0" noProof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ova"/>
                    <a:ea typeface="Roboto Lt" panose="02000000000000000000" pitchFamily="2" charset="0"/>
                    <a:cs typeface="Arial" panose="020B0604020202020204" pitchFamily="34" charset="0"/>
                    <a:sym typeface="Arial" panose="020B0604020202020204" pitchFamily="34" charset="0"/>
                  </a:rPr>
                  <a:t>Patented Technology, Know-How and Trade Secrets </a:t>
                </a:r>
              </a:p>
            </p:txBody>
          </p:sp>
          <p:sp>
            <p:nvSpPr>
              <p:cNvPr id="82" name="Freeform: Shape 81">
                <a:extLst>
                  <a:ext uri="{FF2B5EF4-FFF2-40B4-BE49-F238E27FC236}">
                    <a16:creationId xmlns:a16="http://schemas.microsoft.com/office/drawing/2014/main" id="{2E3071F6-C908-314B-8706-26010BDF4EF7}"/>
                  </a:ext>
                </a:extLst>
              </p:cNvPr>
              <p:cNvSpPr/>
              <p:nvPr/>
            </p:nvSpPr>
            <p:spPr>
              <a:xfrm>
                <a:off x="8892657" y="4283008"/>
                <a:ext cx="235597" cy="235597"/>
              </a:xfrm>
              <a:custGeom>
                <a:avLst/>
                <a:gdLst>
                  <a:gd name="connsiteX0" fmla="*/ 180975 w 361950"/>
                  <a:gd name="connsiteY0" fmla="*/ 0 h 361950"/>
                  <a:gd name="connsiteX1" fmla="*/ 0 w 361950"/>
                  <a:gd name="connsiteY1" fmla="*/ 180975 h 361950"/>
                  <a:gd name="connsiteX2" fmla="*/ 180975 w 361950"/>
                  <a:gd name="connsiteY2" fmla="*/ 361950 h 361950"/>
                  <a:gd name="connsiteX3" fmla="*/ 361950 w 361950"/>
                  <a:gd name="connsiteY3" fmla="*/ 180975 h 361950"/>
                  <a:gd name="connsiteX4" fmla="*/ 181127 w 361950"/>
                  <a:gd name="connsiteY4" fmla="*/ 0 h 361950"/>
                  <a:gd name="connsiteX5" fmla="*/ 180975 w 361950"/>
                  <a:gd name="connsiteY5" fmla="*/ 0 h 361950"/>
                  <a:gd name="connsiteX6" fmla="*/ 224790 w 361950"/>
                  <a:gd name="connsiteY6" fmla="*/ 189614 h 361950"/>
                  <a:gd name="connsiteX7" fmla="*/ 145209 w 361950"/>
                  <a:gd name="connsiteY7" fmla="*/ 269281 h 361950"/>
                  <a:gd name="connsiteX8" fmla="*/ 77019 w 361950"/>
                  <a:gd name="connsiteY8" fmla="*/ 201082 h 361950"/>
                  <a:gd name="connsiteX9" fmla="*/ 99803 w 361950"/>
                  <a:gd name="connsiteY9" fmla="*/ 178298 h 361950"/>
                  <a:gd name="connsiteX10" fmla="*/ 145209 w 361950"/>
                  <a:gd name="connsiteY10" fmla="*/ 223714 h 361950"/>
                  <a:gd name="connsiteX11" fmla="*/ 210931 w 361950"/>
                  <a:gd name="connsiteY11" fmla="*/ 157105 h 361950"/>
                  <a:gd name="connsiteX12" fmla="*/ 267348 w 361950"/>
                  <a:gd name="connsiteY12" fmla="*/ 101394 h 361950"/>
                  <a:gd name="connsiteX13" fmla="*/ 269405 w 361950"/>
                  <a:gd name="connsiteY13" fmla="*/ 99489 h 361950"/>
                  <a:gd name="connsiteX14" fmla="*/ 271310 w 361950"/>
                  <a:gd name="connsiteY14" fmla="*/ 97431 h 361950"/>
                  <a:gd name="connsiteX15" fmla="*/ 294418 w 361950"/>
                  <a:gd name="connsiteY15" fmla="*/ 120215 h 361950"/>
                  <a:gd name="connsiteX16" fmla="*/ 224790 w 361950"/>
                  <a:gd name="connsiteY16" fmla="*/ 189614 h 36195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</a:cxnLst>
                <a:rect l="l" t="t" r="r" b="b"/>
                <a:pathLst>
                  <a:path w="361950" h="361950">
                    <a:moveTo>
                      <a:pt x="180975" y="0"/>
                    </a:moveTo>
                    <a:cubicBezTo>
                      <a:pt x="81025" y="0"/>
                      <a:pt x="0" y="81025"/>
                      <a:pt x="0" y="180975"/>
                    </a:cubicBezTo>
                    <a:cubicBezTo>
                      <a:pt x="0" y="280925"/>
                      <a:pt x="81025" y="361950"/>
                      <a:pt x="180975" y="361950"/>
                    </a:cubicBezTo>
                    <a:cubicBezTo>
                      <a:pt x="280925" y="361950"/>
                      <a:pt x="361950" y="280925"/>
                      <a:pt x="361950" y="180975"/>
                    </a:cubicBezTo>
                    <a:cubicBezTo>
                      <a:pt x="361992" y="81067"/>
                      <a:pt x="281035" y="42"/>
                      <a:pt x="181127" y="0"/>
                    </a:cubicBezTo>
                    <a:cubicBezTo>
                      <a:pt x="181077" y="0"/>
                      <a:pt x="181025" y="0"/>
                      <a:pt x="180975" y="0"/>
                    </a:cubicBezTo>
                    <a:close/>
                    <a:moveTo>
                      <a:pt x="224790" y="189614"/>
                    </a:moveTo>
                    <a:cubicBezTo>
                      <a:pt x="198425" y="215935"/>
                      <a:pt x="171898" y="242490"/>
                      <a:pt x="145209" y="269281"/>
                    </a:cubicBezTo>
                    <a:cubicBezTo>
                      <a:pt x="122527" y="246497"/>
                      <a:pt x="99796" y="223764"/>
                      <a:pt x="77019" y="201082"/>
                    </a:cubicBezTo>
                    <a:lnTo>
                      <a:pt x="99803" y="178298"/>
                    </a:lnTo>
                    <a:lnTo>
                      <a:pt x="145209" y="223714"/>
                    </a:lnTo>
                    <a:cubicBezTo>
                      <a:pt x="167249" y="201349"/>
                      <a:pt x="189157" y="179146"/>
                      <a:pt x="210931" y="157105"/>
                    </a:cubicBezTo>
                    <a:cubicBezTo>
                      <a:pt x="232705" y="135055"/>
                      <a:pt x="244773" y="123225"/>
                      <a:pt x="267348" y="101394"/>
                    </a:cubicBezTo>
                    <a:cubicBezTo>
                      <a:pt x="267986" y="100755"/>
                      <a:pt x="268662" y="100127"/>
                      <a:pt x="269405" y="99489"/>
                    </a:cubicBezTo>
                    <a:cubicBezTo>
                      <a:pt x="270119" y="98880"/>
                      <a:pt x="270758" y="98189"/>
                      <a:pt x="271310" y="97431"/>
                    </a:cubicBezTo>
                    <a:lnTo>
                      <a:pt x="294418" y="120215"/>
                    </a:lnTo>
                    <a:cubicBezTo>
                      <a:pt x="267653" y="146904"/>
                      <a:pt x="251193" y="163297"/>
                      <a:pt x="224790" y="189614"/>
                    </a:cubicBezTo>
                    <a:close/>
                  </a:path>
                </a:pathLst>
              </a:custGeom>
              <a:solidFill>
                <a:schemeClr val="tx2"/>
              </a:solidFill>
              <a:ln w="9525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pPr marL="0" marR="0" lvl="0" indent="0" algn="l" defTabSz="914400" rtl="0" eaLnBrk="1" fontAlgn="base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ct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lang="fr-BE" sz="11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</a:endParaRPr>
              </a:p>
            </p:txBody>
          </p:sp>
        </p:grpSp>
      </p:grpSp>
      <p:sp>
        <p:nvSpPr>
          <p:cNvPr id="5" name="Rectangle: Top Corners Rounded 4">
            <a:extLst>
              <a:ext uri="{FF2B5EF4-FFF2-40B4-BE49-F238E27FC236}">
                <a16:creationId xmlns:a16="http://schemas.microsoft.com/office/drawing/2014/main" id="{79EA4CBF-B8D1-9797-38BD-70C28A55D958}"/>
              </a:ext>
            </a:extLst>
          </p:cNvPr>
          <p:cNvSpPr/>
          <p:nvPr/>
        </p:nvSpPr>
        <p:spPr>
          <a:xfrm>
            <a:off x="407988" y="140521"/>
            <a:ext cx="938212" cy="196796"/>
          </a:xfrm>
          <a:prstGeom prst="round2SameRect">
            <a:avLst>
              <a:gd name="adj1" fmla="val 27615"/>
              <a:gd name="adj2" fmla="val 0"/>
            </a:avLst>
          </a:prstGeom>
          <a:solidFill>
            <a:schemeClr val="tx2"/>
          </a:solidFill>
          <a:ln w="12700" cap="flat" cmpd="sng" algn="ctr">
            <a:noFill/>
            <a:prstDash val="solid"/>
          </a:ln>
          <a:effectLst/>
        </p:spPr>
        <p:txBody>
          <a:bodyPr wrap="square" lIns="180000" tIns="0" rIns="0" bIns="0" rtlCol="0"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/>
                <a:ea typeface="League Spartan" charset="0"/>
                <a:cs typeface="Poppins" pitchFamily="2" charset="77"/>
              </a:rPr>
              <a:t>Ntensify</a:t>
            </a: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/>
              <a:ea typeface="Microsoft YaHei"/>
              <a:cs typeface="Segoe UI"/>
              <a:sym typeface="+mn-lt"/>
            </a:endParaRPr>
          </a:p>
        </p:txBody>
      </p:sp>
      <p:sp>
        <p:nvSpPr>
          <p:cNvPr id="85" name="Rectangle : coins arrondis 2">
            <a:extLst>
              <a:ext uri="{FF2B5EF4-FFF2-40B4-BE49-F238E27FC236}">
                <a16:creationId xmlns:a16="http://schemas.microsoft.com/office/drawing/2014/main" id="{F622BD4C-5ACF-D8FB-ECD3-9D4A5E94EF7B}"/>
              </a:ext>
            </a:extLst>
          </p:cNvPr>
          <p:cNvSpPr>
            <a:spLocks/>
          </p:cNvSpPr>
          <p:nvPr/>
        </p:nvSpPr>
        <p:spPr>
          <a:xfrm>
            <a:off x="479745" y="5008935"/>
            <a:ext cx="11106219" cy="1095174"/>
          </a:xfrm>
          <a:prstGeom prst="roundRect">
            <a:avLst>
              <a:gd name="adj" fmla="val 9720"/>
            </a:avLst>
          </a:prstGeom>
          <a:solidFill>
            <a:schemeClr val="bg2"/>
          </a:solidFill>
          <a:ln w="12700">
            <a:noFill/>
          </a:ln>
          <a:effectLst>
            <a:outerShdw blurRad="88900" algn="ctr" rotWithShape="0">
              <a:prstClr val="black">
                <a:alpha val="27749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86" name="TextBox 85">
            <a:extLst>
              <a:ext uri="{FF2B5EF4-FFF2-40B4-BE49-F238E27FC236}">
                <a16:creationId xmlns:a16="http://schemas.microsoft.com/office/drawing/2014/main" id="{A43BC096-35D0-747F-4A13-721C641F7852}"/>
              </a:ext>
            </a:extLst>
          </p:cNvPr>
          <p:cNvSpPr txBox="1"/>
          <p:nvPr/>
        </p:nvSpPr>
        <p:spPr>
          <a:xfrm>
            <a:off x="705718" y="5661839"/>
            <a:ext cx="1577456" cy="293285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400" b="1" i="0" u="none" strike="noStrike" kern="1200" cap="none" spc="0" normalizeH="0" baseline="0" noProof="1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GMP GRADE</a:t>
            </a:r>
            <a:endParaRPr kumimoji="0" lang="fr-BE" sz="1400" b="0" i="0" u="none" strike="noStrike" kern="1200" cap="none" spc="0" normalizeH="0" baseline="0" noProof="1">
              <a:ln>
                <a:noFill/>
              </a:ln>
              <a:solidFill>
                <a:srgbClr val="EA7600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87" name="TextBox 86">
            <a:extLst>
              <a:ext uri="{FF2B5EF4-FFF2-40B4-BE49-F238E27FC236}">
                <a16:creationId xmlns:a16="http://schemas.microsoft.com/office/drawing/2014/main" id="{3AACAA3C-C86E-3843-A827-6F8392EBD6AB}"/>
              </a:ext>
            </a:extLst>
          </p:cNvPr>
          <p:cNvSpPr txBox="1"/>
          <p:nvPr/>
        </p:nvSpPr>
        <p:spPr>
          <a:xfrm>
            <a:off x="565888" y="5322181"/>
            <a:ext cx="1743075" cy="581025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88" name="Freeform: Shape 87">
            <a:extLst>
              <a:ext uri="{FF2B5EF4-FFF2-40B4-BE49-F238E27FC236}">
                <a16:creationId xmlns:a16="http://schemas.microsoft.com/office/drawing/2014/main" id="{A8F40004-380F-09B9-2676-91383118F93A}"/>
              </a:ext>
            </a:extLst>
          </p:cNvPr>
          <p:cNvSpPr/>
          <p:nvPr/>
        </p:nvSpPr>
        <p:spPr>
          <a:xfrm>
            <a:off x="2877660" y="5725262"/>
            <a:ext cx="186569" cy="186569"/>
          </a:xfrm>
          <a:custGeom>
            <a:avLst/>
            <a:gdLst>
              <a:gd name="connsiteX0" fmla="*/ 180975 w 361950"/>
              <a:gd name="connsiteY0" fmla="*/ 0 h 361950"/>
              <a:gd name="connsiteX1" fmla="*/ 0 w 361950"/>
              <a:gd name="connsiteY1" fmla="*/ 180975 h 361950"/>
              <a:gd name="connsiteX2" fmla="*/ 180975 w 361950"/>
              <a:gd name="connsiteY2" fmla="*/ 361950 h 361950"/>
              <a:gd name="connsiteX3" fmla="*/ 361950 w 361950"/>
              <a:gd name="connsiteY3" fmla="*/ 180975 h 361950"/>
              <a:gd name="connsiteX4" fmla="*/ 181127 w 361950"/>
              <a:gd name="connsiteY4" fmla="*/ 0 h 361950"/>
              <a:gd name="connsiteX5" fmla="*/ 180975 w 361950"/>
              <a:gd name="connsiteY5" fmla="*/ 0 h 361950"/>
              <a:gd name="connsiteX6" fmla="*/ 224790 w 361950"/>
              <a:gd name="connsiteY6" fmla="*/ 189614 h 361950"/>
              <a:gd name="connsiteX7" fmla="*/ 145209 w 361950"/>
              <a:gd name="connsiteY7" fmla="*/ 269281 h 361950"/>
              <a:gd name="connsiteX8" fmla="*/ 77019 w 361950"/>
              <a:gd name="connsiteY8" fmla="*/ 201082 h 361950"/>
              <a:gd name="connsiteX9" fmla="*/ 99803 w 361950"/>
              <a:gd name="connsiteY9" fmla="*/ 178298 h 361950"/>
              <a:gd name="connsiteX10" fmla="*/ 145209 w 361950"/>
              <a:gd name="connsiteY10" fmla="*/ 223714 h 361950"/>
              <a:gd name="connsiteX11" fmla="*/ 210931 w 361950"/>
              <a:gd name="connsiteY11" fmla="*/ 157105 h 361950"/>
              <a:gd name="connsiteX12" fmla="*/ 267348 w 361950"/>
              <a:gd name="connsiteY12" fmla="*/ 101394 h 361950"/>
              <a:gd name="connsiteX13" fmla="*/ 269405 w 361950"/>
              <a:gd name="connsiteY13" fmla="*/ 99489 h 361950"/>
              <a:gd name="connsiteX14" fmla="*/ 271310 w 361950"/>
              <a:gd name="connsiteY14" fmla="*/ 97431 h 361950"/>
              <a:gd name="connsiteX15" fmla="*/ 294418 w 361950"/>
              <a:gd name="connsiteY15" fmla="*/ 120215 h 361950"/>
              <a:gd name="connsiteX16" fmla="*/ 224790 w 361950"/>
              <a:gd name="connsiteY16" fmla="*/ 189614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1950" h="361950">
                <a:moveTo>
                  <a:pt x="180975" y="0"/>
                </a:moveTo>
                <a:cubicBezTo>
                  <a:pt x="81025" y="0"/>
                  <a:pt x="0" y="81025"/>
                  <a:pt x="0" y="180975"/>
                </a:cubicBezTo>
                <a:cubicBezTo>
                  <a:pt x="0" y="280925"/>
                  <a:pt x="81025" y="361950"/>
                  <a:pt x="180975" y="361950"/>
                </a:cubicBezTo>
                <a:cubicBezTo>
                  <a:pt x="280925" y="361950"/>
                  <a:pt x="361950" y="280925"/>
                  <a:pt x="361950" y="180975"/>
                </a:cubicBezTo>
                <a:cubicBezTo>
                  <a:pt x="361992" y="81067"/>
                  <a:pt x="281035" y="42"/>
                  <a:pt x="181127" y="0"/>
                </a:cubicBezTo>
                <a:cubicBezTo>
                  <a:pt x="181077" y="0"/>
                  <a:pt x="181025" y="0"/>
                  <a:pt x="180975" y="0"/>
                </a:cubicBezTo>
                <a:close/>
                <a:moveTo>
                  <a:pt x="224790" y="189614"/>
                </a:moveTo>
                <a:cubicBezTo>
                  <a:pt x="198425" y="215935"/>
                  <a:pt x="171898" y="242490"/>
                  <a:pt x="145209" y="269281"/>
                </a:cubicBezTo>
                <a:cubicBezTo>
                  <a:pt x="122527" y="246497"/>
                  <a:pt x="99796" y="223764"/>
                  <a:pt x="77019" y="201082"/>
                </a:cubicBezTo>
                <a:lnTo>
                  <a:pt x="99803" y="178298"/>
                </a:lnTo>
                <a:lnTo>
                  <a:pt x="145209" y="223714"/>
                </a:lnTo>
                <a:cubicBezTo>
                  <a:pt x="167249" y="201349"/>
                  <a:pt x="189157" y="179146"/>
                  <a:pt x="210931" y="157105"/>
                </a:cubicBezTo>
                <a:cubicBezTo>
                  <a:pt x="232705" y="135055"/>
                  <a:pt x="244773" y="123225"/>
                  <a:pt x="267348" y="101394"/>
                </a:cubicBezTo>
                <a:cubicBezTo>
                  <a:pt x="267986" y="100755"/>
                  <a:pt x="268662" y="100127"/>
                  <a:pt x="269405" y="99489"/>
                </a:cubicBezTo>
                <a:cubicBezTo>
                  <a:pt x="270119" y="98880"/>
                  <a:pt x="270758" y="98189"/>
                  <a:pt x="271310" y="97431"/>
                </a:cubicBezTo>
                <a:lnTo>
                  <a:pt x="294418" y="120215"/>
                </a:lnTo>
                <a:cubicBezTo>
                  <a:pt x="267653" y="146904"/>
                  <a:pt x="251193" y="163297"/>
                  <a:pt x="224790" y="189614"/>
                </a:cubicBezTo>
                <a:close/>
              </a:path>
            </a:pathLst>
          </a:custGeom>
          <a:gradFill flip="none" rotWithShape="1">
            <a:gsLst>
              <a:gs pos="0">
                <a:srgbClr val="EA7601"/>
              </a:gs>
              <a:gs pos="98000">
                <a:schemeClr val="tx2">
                  <a:lumMod val="40000"/>
                  <a:lumOff val="60000"/>
                </a:schemeClr>
              </a:gs>
            </a:gsLst>
            <a:lin ang="27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89" name="Freeform: Shape 88">
            <a:extLst>
              <a:ext uri="{FF2B5EF4-FFF2-40B4-BE49-F238E27FC236}">
                <a16:creationId xmlns:a16="http://schemas.microsoft.com/office/drawing/2014/main" id="{FF010E23-E81B-F8DB-1D69-B1594C7AF6B2}"/>
              </a:ext>
            </a:extLst>
          </p:cNvPr>
          <p:cNvSpPr/>
          <p:nvPr/>
        </p:nvSpPr>
        <p:spPr>
          <a:xfrm>
            <a:off x="2877660" y="5355251"/>
            <a:ext cx="186569" cy="186569"/>
          </a:xfrm>
          <a:custGeom>
            <a:avLst/>
            <a:gdLst>
              <a:gd name="connsiteX0" fmla="*/ 180975 w 361950"/>
              <a:gd name="connsiteY0" fmla="*/ 0 h 361950"/>
              <a:gd name="connsiteX1" fmla="*/ 0 w 361950"/>
              <a:gd name="connsiteY1" fmla="*/ 180975 h 361950"/>
              <a:gd name="connsiteX2" fmla="*/ 180975 w 361950"/>
              <a:gd name="connsiteY2" fmla="*/ 361950 h 361950"/>
              <a:gd name="connsiteX3" fmla="*/ 361950 w 361950"/>
              <a:gd name="connsiteY3" fmla="*/ 180975 h 361950"/>
              <a:gd name="connsiteX4" fmla="*/ 181127 w 361950"/>
              <a:gd name="connsiteY4" fmla="*/ 0 h 361950"/>
              <a:gd name="connsiteX5" fmla="*/ 180975 w 361950"/>
              <a:gd name="connsiteY5" fmla="*/ 0 h 361950"/>
              <a:gd name="connsiteX6" fmla="*/ 224790 w 361950"/>
              <a:gd name="connsiteY6" fmla="*/ 189614 h 361950"/>
              <a:gd name="connsiteX7" fmla="*/ 145209 w 361950"/>
              <a:gd name="connsiteY7" fmla="*/ 269281 h 361950"/>
              <a:gd name="connsiteX8" fmla="*/ 77019 w 361950"/>
              <a:gd name="connsiteY8" fmla="*/ 201082 h 361950"/>
              <a:gd name="connsiteX9" fmla="*/ 99803 w 361950"/>
              <a:gd name="connsiteY9" fmla="*/ 178298 h 361950"/>
              <a:gd name="connsiteX10" fmla="*/ 145209 w 361950"/>
              <a:gd name="connsiteY10" fmla="*/ 223714 h 361950"/>
              <a:gd name="connsiteX11" fmla="*/ 210931 w 361950"/>
              <a:gd name="connsiteY11" fmla="*/ 157105 h 361950"/>
              <a:gd name="connsiteX12" fmla="*/ 267348 w 361950"/>
              <a:gd name="connsiteY12" fmla="*/ 101394 h 361950"/>
              <a:gd name="connsiteX13" fmla="*/ 269405 w 361950"/>
              <a:gd name="connsiteY13" fmla="*/ 99489 h 361950"/>
              <a:gd name="connsiteX14" fmla="*/ 271310 w 361950"/>
              <a:gd name="connsiteY14" fmla="*/ 97431 h 361950"/>
              <a:gd name="connsiteX15" fmla="*/ 294418 w 361950"/>
              <a:gd name="connsiteY15" fmla="*/ 120215 h 361950"/>
              <a:gd name="connsiteX16" fmla="*/ 224790 w 361950"/>
              <a:gd name="connsiteY16" fmla="*/ 189614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1950" h="361950">
                <a:moveTo>
                  <a:pt x="180975" y="0"/>
                </a:moveTo>
                <a:cubicBezTo>
                  <a:pt x="81025" y="0"/>
                  <a:pt x="0" y="81025"/>
                  <a:pt x="0" y="180975"/>
                </a:cubicBezTo>
                <a:cubicBezTo>
                  <a:pt x="0" y="280925"/>
                  <a:pt x="81025" y="361950"/>
                  <a:pt x="180975" y="361950"/>
                </a:cubicBezTo>
                <a:cubicBezTo>
                  <a:pt x="280925" y="361950"/>
                  <a:pt x="361950" y="280925"/>
                  <a:pt x="361950" y="180975"/>
                </a:cubicBezTo>
                <a:cubicBezTo>
                  <a:pt x="361992" y="81067"/>
                  <a:pt x="281035" y="42"/>
                  <a:pt x="181127" y="0"/>
                </a:cubicBezTo>
                <a:cubicBezTo>
                  <a:pt x="181077" y="0"/>
                  <a:pt x="181025" y="0"/>
                  <a:pt x="180975" y="0"/>
                </a:cubicBezTo>
                <a:close/>
                <a:moveTo>
                  <a:pt x="224790" y="189614"/>
                </a:moveTo>
                <a:cubicBezTo>
                  <a:pt x="198425" y="215935"/>
                  <a:pt x="171898" y="242490"/>
                  <a:pt x="145209" y="269281"/>
                </a:cubicBezTo>
                <a:cubicBezTo>
                  <a:pt x="122527" y="246497"/>
                  <a:pt x="99796" y="223764"/>
                  <a:pt x="77019" y="201082"/>
                </a:cubicBezTo>
                <a:lnTo>
                  <a:pt x="99803" y="178298"/>
                </a:lnTo>
                <a:lnTo>
                  <a:pt x="145209" y="223714"/>
                </a:lnTo>
                <a:cubicBezTo>
                  <a:pt x="167249" y="201349"/>
                  <a:pt x="189157" y="179146"/>
                  <a:pt x="210931" y="157105"/>
                </a:cubicBezTo>
                <a:cubicBezTo>
                  <a:pt x="232705" y="135055"/>
                  <a:pt x="244773" y="123225"/>
                  <a:pt x="267348" y="101394"/>
                </a:cubicBezTo>
                <a:cubicBezTo>
                  <a:pt x="267986" y="100755"/>
                  <a:pt x="268662" y="100127"/>
                  <a:pt x="269405" y="99489"/>
                </a:cubicBezTo>
                <a:cubicBezTo>
                  <a:pt x="270119" y="98880"/>
                  <a:pt x="270758" y="98189"/>
                  <a:pt x="271310" y="97431"/>
                </a:cubicBezTo>
                <a:lnTo>
                  <a:pt x="294418" y="120215"/>
                </a:lnTo>
                <a:cubicBezTo>
                  <a:pt x="267653" y="146904"/>
                  <a:pt x="251193" y="163297"/>
                  <a:pt x="224790" y="189614"/>
                </a:cubicBezTo>
                <a:close/>
              </a:path>
            </a:pathLst>
          </a:custGeom>
          <a:gradFill flip="none" rotWithShape="1">
            <a:gsLst>
              <a:gs pos="0">
                <a:srgbClr val="EA7601"/>
              </a:gs>
              <a:gs pos="98000">
                <a:schemeClr val="tx2">
                  <a:lumMod val="40000"/>
                  <a:lumOff val="60000"/>
                </a:schemeClr>
              </a:gs>
            </a:gsLst>
            <a:lin ang="27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90" name="Freeform: Shape 89">
            <a:extLst>
              <a:ext uri="{FF2B5EF4-FFF2-40B4-BE49-F238E27FC236}">
                <a16:creationId xmlns:a16="http://schemas.microsoft.com/office/drawing/2014/main" id="{EFD78AA4-D0C6-D4A2-F0CD-A023709312FE}"/>
              </a:ext>
            </a:extLst>
          </p:cNvPr>
          <p:cNvSpPr/>
          <p:nvPr/>
        </p:nvSpPr>
        <p:spPr>
          <a:xfrm>
            <a:off x="6997861" y="5746760"/>
            <a:ext cx="186569" cy="186569"/>
          </a:xfrm>
          <a:custGeom>
            <a:avLst/>
            <a:gdLst>
              <a:gd name="connsiteX0" fmla="*/ 180975 w 361950"/>
              <a:gd name="connsiteY0" fmla="*/ 0 h 361950"/>
              <a:gd name="connsiteX1" fmla="*/ 0 w 361950"/>
              <a:gd name="connsiteY1" fmla="*/ 180975 h 361950"/>
              <a:gd name="connsiteX2" fmla="*/ 180975 w 361950"/>
              <a:gd name="connsiteY2" fmla="*/ 361950 h 361950"/>
              <a:gd name="connsiteX3" fmla="*/ 361950 w 361950"/>
              <a:gd name="connsiteY3" fmla="*/ 180975 h 361950"/>
              <a:gd name="connsiteX4" fmla="*/ 181127 w 361950"/>
              <a:gd name="connsiteY4" fmla="*/ 0 h 361950"/>
              <a:gd name="connsiteX5" fmla="*/ 180975 w 361950"/>
              <a:gd name="connsiteY5" fmla="*/ 0 h 361950"/>
              <a:gd name="connsiteX6" fmla="*/ 224790 w 361950"/>
              <a:gd name="connsiteY6" fmla="*/ 189614 h 361950"/>
              <a:gd name="connsiteX7" fmla="*/ 145209 w 361950"/>
              <a:gd name="connsiteY7" fmla="*/ 269281 h 361950"/>
              <a:gd name="connsiteX8" fmla="*/ 77019 w 361950"/>
              <a:gd name="connsiteY8" fmla="*/ 201082 h 361950"/>
              <a:gd name="connsiteX9" fmla="*/ 99803 w 361950"/>
              <a:gd name="connsiteY9" fmla="*/ 178298 h 361950"/>
              <a:gd name="connsiteX10" fmla="*/ 145209 w 361950"/>
              <a:gd name="connsiteY10" fmla="*/ 223714 h 361950"/>
              <a:gd name="connsiteX11" fmla="*/ 210931 w 361950"/>
              <a:gd name="connsiteY11" fmla="*/ 157105 h 361950"/>
              <a:gd name="connsiteX12" fmla="*/ 267348 w 361950"/>
              <a:gd name="connsiteY12" fmla="*/ 101394 h 361950"/>
              <a:gd name="connsiteX13" fmla="*/ 269405 w 361950"/>
              <a:gd name="connsiteY13" fmla="*/ 99489 h 361950"/>
              <a:gd name="connsiteX14" fmla="*/ 271310 w 361950"/>
              <a:gd name="connsiteY14" fmla="*/ 97431 h 361950"/>
              <a:gd name="connsiteX15" fmla="*/ 294418 w 361950"/>
              <a:gd name="connsiteY15" fmla="*/ 120215 h 361950"/>
              <a:gd name="connsiteX16" fmla="*/ 224790 w 361950"/>
              <a:gd name="connsiteY16" fmla="*/ 189614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1950" h="361950">
                <a:moveTo>
                  <a:pt x="180975" y="0"/>
                </a:moveTo>
                <a:cubicBezTo>
                  <a:pt x="81025" y="0"/>
                  <a:pt x="0" y="81025"/>
                  <a:pt x="0" y="180975"/>
                </a:cubicBezTo>
                <a:cubicBezTo>
                  <a:pt x="0" y="280925"/>
                  <a:pt x="81025" y="361950"/>
                  <a:pt x="180975" y="361950"/>
                </a:cubicBezTo>
                <a:cubicBezTo>
                  <a:pt x="280925" y="361950"/>
                  <a:pt x="361950" y="280925"/>
                  <a:pt x="361950" y="180975"/>
                </a:cubicBezTo>
                <a:cubicBezTo>
                  <a:pt x="361992" y="81067"/>
                  <a:pt x="281035" y="42"/>
                  <a:pt x="181127" y="0"/>
                </a:cubicBezTo>
                <a:cubicBezTo>
                  <a:pt x="181077" y="0"/>
                  <a:pt x="181025" y="0"/>
                  <a:pt x="180975" y="0"/>
                </a:cubicBezTo>
                <a:close/>
                <a:moveTo>
                  <a:pt x="224790" y="189614"/>
                </a:moveTo>
                <a:cubicBezTo>
                  <a:pt x="198425" y="215935"/>
                  <a:pt x="171898" y="242490"/>
                  <a:pt x="145209" y="269281"/>
                </a:cubicBezTo>
                <a:cubicBezTo>
                  <a:pt x="122527" y="246497"/>
                  <a:pt x="99796" y="223764"/>
                  <a:pt x="77019" y="201082"/>
                </a:cubicBezTo>
                <a:lnTo>
                  <a:pt x="99803" y="178298"/>
                </a:lnTo>
                <a:lnTo>
                  <a:pt x="145209" y="223714"/>
                </a:lnTo>
                <a:cubicBezTo>
                  <a:pt x="167249" y="201349"/>
                  <a:pt x="189157" y="179146"/>
                  <a:pt x="210931" y="157105"/>
                </a:cubicBezTo>
                <a:cubicBezTo>
                  <a:pt x="232705" y="135055"/>
                  <a:pt x="244773" y="123225"/>
                  <a:pt x="267348" y="101394"/>
                </a:cubicBezTo>
                <a:cubicBezTo>
                  <a:pt x="267986" y="100755"/>
                  <a:pt x="268662" y="100127"/>
                  <a:pt x="269405" y="99489"/>
                </a:cubicBezTo>
                <a:cubicBezTo>
                  <a:pt x="270119" y="98880"/>
                  <a:pt x="270758" y="98189"/>
                  <a:pt x="271310" y="97431"/>
                </a:cubicBezTo>
                <a:lnTo>
                  <a:pt x="294418" y="120215"/>
                </a:lnTo>
                <a:cubicBezTo>
                  <a:pt x="267653" y="146904"/>
                  <a:pt x="251193" y="163297"/>
                  <a:pt x="224790" y="189614"/>
                </a:cubicBezTo>
                <a:close/>
              </a:path>
            </a:pathLst>
          </a:custGeom>
          <a:gradFill flip="none" rotWithShape="1">
            <a:gsLst>
              <a:gs pos="0">
                <a:srgbClr val="EA7601"/>
              </a:gs>
              <a:gs pos="98000">
                <a:schemeClr val="tx2">
                  <a:lumMod val="40000"/>
                  <a:lumOff val="60000"/>
                </a:schemeClr>
              </a:gs>
            </a:gsLst>
            <a:lin ang="27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91" name="Freeform: Shape 90">
            <a:extLst>
              <a:ext uri="{FF2B5EF4-FFF2-40B4-BE49-F238E27FC236}">
                <a16:creationId xmlns:a16="http://schemas.microsoft.com/office/drawing/2014/main" id="{B5F29D4D-8EF0-312D-8406-D752ABD6EA0B}"/>
              </a:ext>
            </a:extLst>
          </p:cNvPr>
          <p:cNvSpPr/>
          <p:nvPr/>
        </p:nvSpPr>
        <p:spPr>
          <a:xfrm>
            <a:off x="6997861" y="5355251"/>
            <a:ext cx="186569" cy="186569"/>
          </a:xfrm>
          <a:custGeom>
            <a:avLst/>
            <a:gdLst>
              <a:gd name="connsiteX0" fmla="*/ 180975 w 361950"/>
              <a:gd name="connsiteY0" fmla="*/ 0 h 361950"/>
              <a:gd name="connsiteX1" fmla="*/ 0 w 361950"/>
              <a:gd name="connsiteY1" fmla="*/ 180975 h 361950"/>
              <a:gd name="connsiteX2" fmla="*/ 180975 w 361950"/>
              <a:gd name="connsiteY2" fmla="*/ 361950 h 361950"/>
              <a:gd name="connsiteX3" fmla="*/ 361950 w 361950"/>
              <a:gd name="connsiteY3" fmla="*/ 180975 h 361950"/>
              <a:gd name="connsiteX4" fmla="*/ 181127 w 361950"/>
              <a:gd name="connsiteY4" fmla="*/ 0 h 361950"/>
              <a:gd name="connsiteX5" fmla="*/ 180975 w 361950"/>
              <a:gd name="connsiteY5" fmla="*/ 0 h 361950"/>
              <a:gd name="connsiteX6" fmla="*/ 224790 w 361950"/>
              <a:gd name="connsiteY6" fmla="*/ 189614 h 361950"/>
              <a:gd name="connsiteX7" fmla="*/ 145209 w 361950"/>
              <a:gd name="connsiteY7" fmla="*/ 269281 h 361950"/>
              <a:gd name="connsiteX8" fmla="*/ 77019 w 361950"/>
              <a:gd name="connsiteY8" fmla="*/ 201082 h 361950"/>
              <a:gd name="connsiteX9" fmla="*/ 99803 w 361950"/>
              <a:gd name="connsiteY9" fmla="*/ 178298 h 361950"/>
              <a:gd name="connsiteX10" fmla="*/ 145209 w 361950"/>
              <a:gd name="connsiteY10" fmla="*/ 223714 h 361950"/>
              <a:gd name="connsiteX11" fmla="*/ 210931 w 361950"/>
              <a:gd name="connsiteY11" fmla="*/ 157105 h 361950"/>
              <a:gd name="connsiteX12" fmla="*/ 267348 w 361950"/>
              <a:gd name="connsiteY12" fmla="*/ 101394 h 361950"/>
              <a:gd name="connsiteX13" fmla="*/ 269405 w 361950"/>
              <a:gd name="connsiteY13" fmla="*/ 99489 h 361950"/>
              <a:gd name="connsiteX14" fmla="*/ 271310 w 361950"/>
              <a:gd name="connsiteY14" fmla="*/ 97431 h 361950"/>
              <a:gd name="connsiteX15" fmla="*/ 294418 w 361950"/>
              <a:gd name="connsiteY15" fmla="*/ 120215 h 361950"/>
              <a:gd name="connsiteX16" fmla="*/ 224790 w 361950"/>
              <a:gd name="connsiteY16" fmla="*/ 189614 h 36195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</a:cxnLst>
            <a:rect l="l" t="t" r="r" b="b"/>
            <a:pathLst>
              <a:path w="361950" h="361950">
                <a:moveTo>
                  <a:pt x="180975" y="0"/>
                </a:moveTo>
                <a:cubicBezTo>
                  <a:pt x="81025" y="0"/>
                  <a:pt x="0" y="81025"/>
                  <a:pt x="0" y="180975"/>
                </a:cubicBezTo>
                <a:cubicBezTo>
                  <a:pt x="0" y="280925"/>
                  <a:pt x="81025" y="361950"/>
                  <a:pt x="180975" y="361950"/>
                </a:cubicBezTo>
                <a:cubicBezTo>
                  <a:pt x="280925" y="361950"/>
                  <a:pt x="361950" y="280925"/>
                  <a:pt x="361950" y="180975"/>
                </a:cubicBezTo>
                <a:cubicBezTo>
                  <a:pt x="361992" y="81067"/>
                  <a:pt x="281035" y="42"/>
                  <a:pt x="181127" y="0"/>
                </a:cubicBezTo>
                <a:cubicBezTo>
                  <a:pt x="181077" y="0"/>
                  <a:pt x="181025" y="0"/>
                  <a:pt x="180975" y="0"/>
                </a:cubicBezTo>
                <a:close/>
                <a:moveTo>
                  <a:pt x="224790" y="189614"/>
                </a:moveTo>
                <a:cubicBezTo>
                  <a:pt x="198425" y="215935"/>
                  <a:pt x="171898" y="242490"/>
                  <a:pt x="145209" y="269281"/>
                </a:cubicBezTo>
                <a:cubicBezTo>
                  <a:pt x="122527" y="246497"/>
                  <a:pt x="99796" y="223764"/>
                  <a:pt x="77019" y="201082"/>
                </a:cubicBezTo>
                <a:lnTo>
                  <a:pt x="99803" y="178298"/>
                </a:lnTo>
                <a:lnTo>
                  <a:pt x="145209" y="223714"/>
                </a:lnTo>
                <a:cubicBezTo>
                  <a:pt x="167249" y="201349"/>
                  <a:pt x="189157" y="179146"/>
                  <a:pt x="210931" y="157105"/>
                </a:cubicBezTo>
                <a:cubicBezTo>
                  <a:pt x="232705" y="135055"/>
                  <a:pt x="244773" y="123225"/>
                  <a:pt x="267348" y="101394"/>
                </a:cubicBezTo>
                <a:cubicBezTo>
                  <a:pt x="267986" y="100755"/>
                  <a:pt x="268662" y="100127"/>
                  <a:pt x="269405" y="99489"/>
                </a:cubicBezTo>
                <a:cubicBezTo>
                  <a:pt x="270119" y="98880"/>
                  <a:pt x="270758" y="98189"/>
                  <a:pt x="271310" y="97431"/>
                </a:cubicBezTo>
                <a:lnTo>
                  <a:pt x="294418" y="120215"/>
                </a:lnTo>
                <a:cubicBezTo>
                  <a:pt x="267653" y="146904"/>
                  <a:pt x="251193" y="163297"/>
                  <a:pt x="224790" y="189614"/>
                </a:cubicBezTo>
                <a:close/>
              </a:path>
            </a:pathLst>
          </a:custGeom>
          <a:gradFill flip="none" rotWithShape="1">
            <a:gsLst>
              <a:gs pos="0">
                <a:srgbClr val="EA7601"/>
              </a:gs>
              <a:gs pos="98000">
                <a:schemeClr val="tx2">
                  <a:lumMod val="40000"/>
                  <a:lumOff val="60000"/>
                </a:schemeClr>
              </a:gs>
            </a:gsLst>
            <a:lin ang="2700000" scaled="1"/>
            <a:tileRect/>
          </a:gradFill>
          <a:ln w="9525" cap="flat">
            <a:noFill/>
            <a:prstDash val="solid"/>
            <a:miter/>
          </a:ln>
        </p:spPr>
        <p:txBody>
          <a:bodyPr rtlCol="0" anchor="ctr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fr-BE" sz="12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92" name="TextBox 91">
            <a:extLst>
              <a:ext uri="{FF2B5EF4-FFF2-40B4-BE49-F238E27FC236}">
                <a16:creationId xmlns:a16="http://schemas.microsoft.com/office/drawing/2014/main" id="{85DABF06-4660-BBA7-E150-FE3521F289CB}"/>
              </a:ext>
            </a:extLst>
          </p:cNvPr>
          <p:cNvSpPr txBox="1"/>
          <p:nvPr/>
        </p:nvSpPr>
        <p:spPr>
          <a:xfrm>
            <a:off x="3187272" y="5349329"/>
            <a:ext cx="3399909" cy="261343"/>
          </a:xfrm>
          <a:prstGeom prst="rect">
            <a:avLst/>
          </a:prstGeom>
        </p:spPr>
        <p:txBody>
          <a:bodyPr vert="horz" wrap="none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Under LAF in Grade </a:t>
            </a:r>
            <a:r>
              <a:rPr kumimoji="0" lang="fr-BE" sz="12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D</a:t>
            </a:r>
            <a:r>
              <a:rPr kumimoji="0" lang="fr-BE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 cleanroom</a:t>
            </a:r>
          </a:p>
        </p:txBody>
      </p:sp>
      <p:sp>
        <p:nvSpPr>
          <p:cNvPr id="93" name="TextBox 92">
            <a:extLst>
              <a:ext uri="{FF2B5EF4-FFF2-40B4-BE49-F238E27FC236}">
                <a16:creationId xmlns:a16="http://schemas.microsoft.com/office/drawing/2014/main" id="{ECC20D67-D84B-1823-6403-27958DD46362}"/>
              </a:ext>
            </a:extLst>
          </p:cNvPr>
          <p:cNvSpPr txBox="1"/>
          <p:nvPr/>
        </p:nvSpPr>
        <p:spPr>
          <a:xfrm>
            <a:off x="7154228" y="5286508"/>
            <a:ext cx="2926400" cy="2932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CoA | TSE BSE | SDS | AOF</a:t>
            </a:r>
          </a:p>
        </p:txBody>
      </p:sp>
      <p:sp>
        <p:nvSpPr>
          <p:cNvPr id="94" name="TextBox 93">
            <a:extLst>
              <a:ext uri="{FF2B5EF4-FFF2-40B4-BE49-F238E27FC236}">
                <a16:creationId xmlns:a16="http://schemas.microsoft.com/office/drawing/2014/main" id="{833658D4-9A9E-31F5-881F-3C0B32B248D3}"/>
              </a:ext>
            </a:extLst>
          </p:cNvPr>
          <p:cNvSpPr txBox="1"/>
          <p:nvPr/>
        </p:nvSpPr>
        <p:spPr>
          <a:xfrm>
            <a:off x="7154228" y="5675887"/>
            <a:ext cx="4379617" cy="51488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CoA | TSE BSE | SDS | AOF | </a:t>
            </a:r>
            <a:r>
              <a:rPr kumimoji="0" lang="fr-BE" sz="12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Bioburden | Endotoxins | RNAse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fr-BE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95" name="TextBox 94">
            <a:extLst>
              <a:ext uri="{FF2B5EF4-FFF2-40B4-BE49-F238E27FC236}">
                <a16:creationId xmlns:a16="http://schemas.microsoft.com/office/drawing/2014/main" id="{B189ED63-A269-44A4-46E9-F971F7E40B5B}"/>
              </a:ext>
            </a:extLst>
          </p:cNvPr>
          <p:cNvSpPr txBox="1"/>
          <p:nvPr/>
        </p:nvSpPr>
        <p:spPr>
          <a:xfrm>
            <a:off x="705718" y="5266758"/>
            <a:ext cx="1577456" cy="37518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6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400" b="1" i="0" u="none" strike="noStrike" kern="1200" cap="none" spc="0" normalizeH="0" baseline="0" noProof="1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R&amp;D GRADE</a:t>
            </a: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7E93F4C9-01EE-082B-4A52-71CD9F74A45D}"/>
              </a:ext>
            </a:extLst>
          </p:cNvPr>
          <p:cNvSpPr txBox="1"/>
          <p:nvPr/>
        </p:nvSpPr>
        <p:spPr>
          <a:xfrm>
            <a:off x="3067012" y="5670675"/>
            <a:ext cx="3920586" cy="28664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LAF Grade </a:t>
            </a:r>
            <a:r>
              <a:rPr kumimoji="0" lang="fr-BE" sz="1200" b="1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C</a:t>
            </a:r>
            <a:r>
              <a:rPr kumimoji="0" lang="fr-BE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 Cleanroom In High-Quality Grade facility</a:t>
            </a:r>
          </a:p>
        </p:txBody>
      </p:sp>
      <p:cxnSp>
        <p:nvCxnSpPr>
          <p:cNvPr id="97" name="Straight Connector 96">
            <a:extLst>
              <a:ext uri="{FF2B5EF4-FFF2-40B4-BE49-F238E27FC236}">
                <a16:creationId xmlns:a16="http://schemas.microsoft.com/office/drawing/2014/main" id="{2279F103-E638-935A-385C-D04AFCB8603B}"/>
              </a:ext>
            </a:extLst>
          </p:cNvPr>
          <p:cNvCxnSpPr/>
          <p:nvPr/>
        </p:nvCxnSpPr>
        <p:spPr>
          <a:xfrm flipV="1">
            <a:off x="705718" y="5641940"/>
            <a:ext cx="10573861" cy="0"/>
          </a:xfrm>
          <a:prstGeom prst="line">
            <a:avLst/>
          </a:prstGeom>
          <a:ln w="6350" cmpd="sng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8" name="TextBox 97">
            <a:extLst>
              <a:ext uri="{FF2B5EF4-FFF2-40B4-BE49-F238E27FC236}">
                <a16:creationId xmlns:a16="http://schemas.microsoft.com/office/drawing/2014/main" id="{96CCA986-912B-B67B-1951-06F12F8C292C}"/>
              </a:ext>
            </a:extLst>
          </p:cNvPr>
          <p:cNvSpPr txBox="1"/>
          <p:nvPr/>
        </p:nvSpPr>
        <p:spPr>
          <a:xfrm>
            <a:off x="2899404" y="5025713"/>
            <a:ext cx="2642107" cy="261343"/>
          </a:xfrm>
          <a:prstGeom prst="rect">
            <a:avLst/>
          </a:prstGeom>
        </p:spPr>
        <p:txBody>
          <a:bodyPr vert="horz" wrap="none" lIns="0" tIns="0" rIns="0" bIns="0" numCol="2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400" b="1" i="0" u="none" strike="noStrike" kern="1200" cap="none" spc="0" normalizeH="0" baseline="0" noProof="1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Raw materials mixing</a:t>
            </a:r>
          </a:p>
        </p:txBody>
      </p:sp>
      <p:sp>
        <p:nvSpPr>
          <p:cNvPr id="99" name="TextBox 98">
            <a:extLst>
              <a:ext uri="{FF2B5EF4-FFF2-40B4-BE49-F238E27FC236}">
                <a16:creationId xmlns:a16="http://schemas.microsoft.com/office/drawing/2014/main" id="{FA697751-47FD-76A2-0CD6-FBE63D9E1E4B}"/>
              </a:ext>
            </a:extLst>
          </p:cNvPr>
          <p:cNvSpPr txBox="1"/>
          <p:nvPr/>
        </p:nvSpPr>
        <p:spPr>
          <a:xfrm>
            <a:off x="6883057" y="5025713"/>
            <a:ext cx="2926400" cy="307777"/>
          </a:xfrm>
          <a:prstGeom prst="rect">
            <a:avLst/>
          </a:prstGeom>
          <a:noFill/>
        </p:spPr>
        <p:txBody>
          <a:bodyPr wrap="square" numCol="2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400" b="1" i="0" u="none" strike="noStrike" kern="1200" cap="none" spc="0" normalizeH="0" baseline="0" noProof="1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Certificates</a:t>
            </a:r>
          </a:p>
        </p:txBody>
      </p:sp>
    </p:spTree>
    <p:extLst>
      <p:ext uri="{BB962C8B-B14F-4D97-AF65-F5344CB8AC3E}">
        <p14:creationId xmlns:p14="http://schemas.microsoft.com/office/powerpoint/2010/main" val="482079103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4E821F3-B738-2F11-997E-A982B031B7B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Image 6" descr="Une image contenant Police, texte, capture d’écran, Graphique&#10;&#10;Description générée automatiquement">
            <a:extLst>
              <a:ext uri="{FF2B5EF4-FFF2-40B4-BE49-F238E27FC236}">
                <a16:creationId xmlns:a16="http://schemas.microsoft.com/office/drawing/2014/main" id="{7F374158-880D-BFE3-DFE3-3FE98415FEF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321924" y="214085"/>
            <a:ext cx="1573961" cy="518096"/>
          </a:xfrm>
          <a:prstGeom prst="rect">
            <a:avLst/>
          </a:prstGeom>
        </p:spPr>
      </p:pic>
      <p:sp>
        <p:nvSpPr>
          <p:cNvPr id="5" name="Title Placeholder">
            <a:extLst>
              <a:ext uri="{FF2B5EF4-FFF2-40B4-BE49-F238E27FC236}">
                <a16:creationId xmlns:a16="http://schemas.microsoft.com/office/drawing/2014/main" id="{6A6F4D2B-CC10-1F8C-FFEB-29D6137C00A4}"/>
              </a:ext>
            </a:extLst>
          </p:cNvPr>
          <p:cNvSpPr txBox="1">
            <a:spLocks/>
          </p:cNvSpPr>
          <p:nvPr/>
        </p:nvSpPr>
        <p:spPr>
          <a:xfrm>
            <a:off x="464217" y="446775"/>
            <a:ext cx="6723012" cy="720000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>
            <a:lvl1pPr algn="l" defTabSz="1125444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lang="en-US" sz="2400" b="1" kern="1200" baseline="0">
                <a:solidFill>
                  <a:schemeClr val="tx1"/>
                </a:solidFill>
                <a:latin typeface="+mj-lt"/>
                <a:ea typeface="+mj-ea"/>
                <a:cs typeface="+mj-cs"/>
                <a:sym typeface="+mn-lt"/>
              </a:defRPr>
            </a:lvl1pPr>
          </a:lstStyle>
          <a:p>
            <a:pPr marL="0" marR="0" lvl="0" indent="0" algn="l" defTabSz="1125444" rtl="0" eaLnBrk="1" fontAlgn="auto" latinLnBrk="0" hangingPunct="1">
              <a:lnSpc>
                <a:spcPts val="248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j-ea"/>
                <a:cs typeface="+mj-cs"/>
                <a:sym typeface="+mn-lt"/>
              </a:rPr>
              <a:t>Introducing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j-ea"/>
                <a:cs typeface="+mj-cs"/>
                <a:sym typeface="+mn-lt"/>
              </a:rPr>
              <a:t>N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j-ea"/>
                <a:cs typeface="+mj-cs"/>
                <a:sym typeface="+mn-lt"/>
              </a:rPr>
              <a:t>tensify</a:t>
            </a:r>
            <a:r>
              <a:rPr kumimoji="0" lang="en-US" sz="2400" b="1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j-ea"/>
                <a:cs typeface="+mj-cs"/>
                <a:sym typeface="+mn-lt"/>
              </a:rPr>
              <a:t>TM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j-ea"/>
                <a:cs typeface="+mj-cs"/>
                <a:sym typeface="+mn-lt"/>
              </a:rPr>
              <a:t> </a:t>
            </a:r>
            <a: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j-ea"/>
                <a:cs typeface="+mj-cs"/>
                <a:sym typeface="+mn-lt"/>
              </a:rPr>
              <a:t>Mano</a:t>
            </a:r>
            <a:br>
              <a:rPr kumimoji="0" lang="en-US" sz="24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j-ea"/>
                <a:cs typeface="+mj-cs"/>
                <a:sym typeface="+mn-lt"/>
              </a:rPr>
            </a:br>
            <a:r>
              <a:rPr kumimoji="0" lang="en-US" sz="17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j-ea"/>
                <a:cs typeface="+mj-cs"/>
                <a:sym typeface="+mn-lt"/>
              </a:rPr>
              <a:t>Entry point for RNA construct assessment </a:t>
            </a:r>
            <a:r>
              <a:rPr kumimoji="0" lang="en-US" sz="1700" b="1" i="1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j-ea"/>
                <a:cs typeface="+mj-cs"/>
                <a:sym typeface="+mn-lt"/>
              </a:rPr>
              <a:t>in vitro</a:t>
            </a:r>
            <a:r>
              <a:rPr kumimoji="0" lang="en-US" sz="17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j-ea"/>
                <a:cs typeface="+mj-cs"/>
                <a:sym typeface="+mn-lt"/>
              </a:rPr>
              <a:t> &amp; </a:t>
            </a:r>
            <a:r>
              <a:rPr kumimoji="0" lang="en-US" sz="1700" b="1" i="1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j-ea"/>
                <a:cs typeface="+mj-cs"/>
                <a:sym typeface="+mn-lt"/>
              </a:rPr>
              <a:t>in vivo</a:t>
            </a:r>
            <a:endParaRPr kumimoji="0" lang="en-US" sz="1700" b="1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/>
              <a:ea typeface="+mj-ea"/>
              <a:cs typeface="+mj-cs"/>
              <a:sym typeface="+mn-lt"/>
            </a:endParaRPr>
          </a:p>
        </p:txBody>
      </p:sp>
      <p:sp>
        <p:nvSpPr>
          <p:cNvPr id="6" name="Rectangle : coins arrondis 65">
            <a:extLst>
              <a:ext uri="{FF2B5EF4-FFF2-40B4-BE49-F238E27FC236}">
                <a16:creationId xmlns:a16="http://schemas.microsoft.com/office/drawing/2014/main" id="{671E2C13-A3BE-CF96-F939-48BC5C56CDE0}"/>
              </a:ext>
            </a:extLst>
          </p:cNvPr>
          <p:cNvSpPr/>
          <p:nvPr/>
        </p:nvSpPr>
        <p:spPr>
          <a:xfrm>
            <a:off x="464217" y="1307575"/>
            <a:ext cx="1100970" cy="79513"/>
          </a:xfrm>
          <a:prstGeom prst="roundRect">
            <a:avLst>
              <a:gd name="adj" fmla="val 50000"/>
            </a:avLst>
          </a:prstGeom>
          <a:solidFill>
            <a:srgbClr val="EA7601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4" name="Rectangle: Rounded Corners 52">
            <a:extLst>
              <a:ext uri="{FF2B5EF4-FFF2-40B4-BE49-F238E27FC236}">
                <a16:creationId xmlns:a16="http://schemas.microsoft.com/office/drawing/2014/main" id="{0CA8F1CE-93E7-F0BE-D590-B767D8442DB1}"/>
              </a:ext>
            </a:extLst>
          </p:cNvPr>
          <p:cNvSpPr/>
          <p:nvPr/>
        </p:nvSpPr>
        <p:spPr>
          <a:xfrm>
            <a:off x="6447393" y="1816400"/>
            <a:ext cx="5320536" cy="3826187"/>
          </a:xfrm>
          <a:prstGeom prst="roundRect">
            <a:avLst>
              <a:gd name="adj" fmla="val 4609"/>
            </a:avLst>
          </a:prstGeom>
          <a:solidFill>
            <a:schemeClr val="bg2"/>
          </a:solidFill>
          <a:ln w="12700">
            <a:noFill/>
          </a:ln>
          <a:effectLst>
            <a:outerShdw blurRad="76200" sx="101000" sy="101000" algn="ctr" rotWithShape="0">
              <a:prstClr val="black">
                <a:alpha val="20238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BE" sz="1600" b="1" i="0" u="none" strike="noStrike" kern="1200" cap="none" spc="0" normalizeH="0" baseline="0" noProof="0">
              <a:ln>
                <a:noFill/>
              </a:ln>
              <a:solidFill>
                <a:srgbClr val="004976"/>
              </a:solidFill>
              <a:effectLst/>
              <a:uLnTx/>
              <a:uFillTx/>
              <a:latin typeface="Arial"/>
              <a:ea typeface="+mn-ea"/>
              <a:cs typeface="Calibri"/>
            </a:endParaRPr>
          </a:p>
        </p:txBody>
      </p:sp>
      <p:sp>
        <p:nvSpPr>
          <p:cNvPr id="43" name="Rectangle : avec coins arrondis en haut 42">
            <a:extLst>
              <a:ext uri="{FF2B5EF4-FFF2-40B4-BE49-F238E27FC236}">
                <a16:creationId xmlns:a16="http://schemas.microsoft.com/office/drawing/2014/main" id="{BE7BD89F-CDC1-1915-B894-B51822B1F528}"/>
              </a:ext>
            </a:extLst>
          </p:cNvPr>
          <p:cNvSpPr/>
          <p:nvPr/>
        </p:nvSpPr>
        <p:spPr>
          <a:xfrm rot="16200000">
            <a:off x="5265582" y="2998209"/>
            <a:ext cx="3826186" cy="1462559"/>
          </a:xfrm>
          <a:prstGeom prst="round2SameRect">
            <a:avLst>
              <a:gd name="adj1" fmla="val 4072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5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50" name="ZoneTexte 49">
            <a:extLst>
              <a:ext uri="{FF2B5EF4-FFF2-40B4-BE49-F238E27FC236}">
                <a16:creationId xmlns:a16="http://schemas.microsoft.com/office/drawing/2014/main" id="{5BAE1E89-7F3D-DE47-2540-A96C49C57116}"/>
              </a:ext>
            </a:extLst>
          </p:cNvPr>
          <p:cNvSpPr txBox="1"/>
          <p:nvPr/>
        </p:nvSpPr>
        <p:spPr>
          <a:xfrm>
            <a:off x="6580769" y="2135948"/>
            <a:ext cx="1294215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e-NP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Product Description</a:t>
            </a:r>
            <a:endParaRPr kumimoji="0" lang="ne-NP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52" name="ZoneTexte 51">
            <a:extLst>
              <a:ext uri="{FF2B5EF4-FFF2-40B4-BE49-F238E27FC236}">
                <a16:creationId xmlns:a16="http://schemas.microsoft.com/office/drawing/2014/main" id="{A0C2C75C-8D6B-0B06-2577-27E184FD99CC}"/>
              </a:ext>
            </a:extLst>
          </p:cNvPr>
          <p:cNvSpPr txBox="1"/>
          <p:nvPr/>
        </p:nvSpPr>
        <p:spPr>
          <a:xfrm>
            <a:off x="6562668" y="3891056"/>
            <a:ext cx="1294215" cy="30777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ne-NP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Applications</a:t>
            </a:r>
            <a:endParaRPr kumimoji="0" lang="ne-NP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66" name="ZoneTexte 65">
            <a:extLst>
              <a:ext uri="{FF2B5EF4-FFF2-40B4-BE49-F238E27FC236}">
                <a16:creationId xmlns:a16="http://schemas.microsoft.com/office/drawing/2014/main" id="{26D49792-D809-CE78-4FA2-8DD9FA254058}"/>
              </a:ext>
            </a:extLst>
          </p:cNvPr>
          <p:cNvSpPr txBox="1"/>
          <p:nvPr/>
        </p:nvSpPr>
        <p:spPr>
          <a:xfrm>
            <a:off x="7944993" y="1921791"/>
            <a:ext cx="3730442" cy="14428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marR="0" lvl="0" indent="-285750" algn="l" defTabSz="112544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Production of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up to 3mg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(</a:t>
            </a:r>
            <a:r>
              <a:rPr lang="en-US" sz="1200" dirty="0">
                <a:solidFill>
                  <a:srgbClr val="000000"/>
                </a:solidFill>
                <a:latin typeface="Arial Nova Light"/>
              </a:rPr>
              <a:t>75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µg to 3mg)</a:t>
            </a:r>
          </a:p>
          <a:p>
            <a:pPr marL="285750" marR="0" lvl="0" indent="-285750" algn="l" defTabSz="112544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Includes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Uridine (U),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Pseudouridine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 (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Ψ)</a:t>
            </a:r>
            <a:r>
              <a:rPr kumimoji="0" lang="fr-BE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 &amp;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 </a:t>
            </a:r>
            <a:b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</a:b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methyl-1 </a:t>
            </a:r>
            <a:r>
              <a:rPr kumimoji="0" lang="en-US" sz="1200" b="1" i="0" u="none" strike="noStrike" kern="1200" cap="none" spc="0" normalizeH="0" baseline="0" noProof="0" dirty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Pseudouridine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 (m1</a:t>
            </a:r>
            <a:r>
              <a:rPr kumimoji="0" lang="el-GR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Ψ</a:t>
            </a:r>
            <a:r>
              <a:rPr kumimoji="0" lang="fr-BE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)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  <a:p>
            <a:pPr marL="285750" marR="0" lvl="0" indent="-285750" algn="l" defTabSz="112544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Cap Analog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for co-transcriptional capping</a:t>
            </a:r>
          </a:p>
          <a:p>
            <a:pPr marL="285750" marR="0" lvl="0" indent="-285750" algn="l" defTabSz="1125444" rtl="0" eaLnBrk="1" fontAlgn="auto" latinLnBrk="0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DNA template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as </a:t>
            </a:r>
            <a:r>
              <a:rPr kumimoji="0" lang="en-US" sz="1200" b="1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positive control </a:t>
            </a:r>
            <a:r>
              <a:rPr kumimoji="0" lang="en-US" sz="1200" b="0" i="0" u="none" strike="noStrike" kern="1200" cap="none" spc="0" normalizeH="0" baseline="0" noProof="0" dirty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included</a:t>
            </a: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68" name="ZoneTexte 67">
            <a:extLst>
              <a:ext uri="{FF2B5EF4-FFF2-40B4-BE49-F238E27FC236}">
                <a16:creationId xmlns:a16="http://schemas.microsoft.com/office/drawing/2014/main" id="{9CB3D637-8B26-EC25-3140-6B3668C192DD}"/>
              </a:ext>
            </a:extLst>
          </p:cNvPr>
          <p:cNvSpPr txBox="1"/>
          <p:nvPr/>
        </p:nvSpPr>
        <p:spPr>
          <a:xfrm>
            <a:off x="7944993" y="3600527"/>
            <a:ext cx="3885862" cy="88883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R&amp;D</a:t>
            </a: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 </a:t>
            </a: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: cell-based assays, small screening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1" i="1" u="sng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In vivo </a:t>
            </a:r>
            <a:r>
              <a:rPr kumimoji="0" lang="it-IT" sz="1200" b="1" i="0" u="sng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testing </a:t>
            </a:r>
            <a:r>
              <a:rPr kumimoji="0" lang="it-IT" sz="1200" b="0" i="0" u="sng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: </a:t>
            </a:r>
            <a:r>
              <a:rPr kumimoji="0" lang="it-IT" sz="1200" b="0" i="1" u="sng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In vivo</a:t>
            </a:r>
            <a:r>
              <a:rPr kumimoji="0" lang="it-IT" sz="1200" b="0" i="0" u="sng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 efficiency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1" i="1" u="sng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Early pre-clinical trials: </a:t>
            </a:r>
            <a:r>
              <a:rPr kumimoji="0" lang="it-IT" sz="1200" b="0" i="0" u="sng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dose-escal, tolerance, ...</a:t>
            </a:r>
            <a:endParaRPr kumimoji="0" lang="it-IT" sz="1200" b="1" i="1" u="sng" strike="noStrike" kern="1200" cap="none" spc="0" normalizeH="0" baseline="0" noProof="0">
              <a:ln>
                <a:noFill/>
              </a:ln>
              <a:solidFill>
                <a:srgbClr val="EA7600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cxnSp>
        <p:nvCxnSpPr>
          <p:cNvPr id="73" name="Connecteur droit 72">
            <a:extLst>
              <a:ext uri="{FF2B5EF4-FFF2-40B4-BE49-F238E27FC236}">
                <a16:creationId xmlns:a16="http://schemas.microsoft.com/office/drawing/2014/main" id="{02E5768F-D148-D83F-9588-50B20F18CE74}"/>
              </a:ext>
            </a:extLst>
          </p:cNvPr>
          <p:cNvCxnSpPr>
            <a:cxnSpLocks/>
          </p:cNvCxnSpPr>
          <p:nvPr/>
        </p:nvCxnSpPr>
        <p:spPr>
          <a:xfrm>
            <a:off x="6510320" y="3515707"/>
            <a:ext cx="1336802" cy="0"/>
          </a:xfrm>
          <a:prstGeom prst="line">
            <a:avLst/>
          </a:prstGeom>
          <a:ln w="6350" cmpd="sng">
            <a:solidFill>
              <a:schemeClr val="bg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8" name="Picture 7" descr="A close-up of a test tube rack&#10;&#10;Description automatically generated">
            <a:extLst>
              <a:ext uri="{FF2B5EF4-FFF2-40B4-BE49-F238E27FC236}">
                <a16:creationId xmlns:a16="http://schemas.microsoft.com/office/drawing/2014/main" id="{902C2521-3CE5-A08E-A513-ACC5CCD1D15C}"/>
              </a:ext>
            </a:extLst>
          </p:cNvPr>
          <p:cNvPicPr>
            <a:picLocks noChangeAspect="1"/>
          </p:cNvPicPr>
          <p:nvPr/>
        </p:nvPicPr>
        <p:blipFill rotWithShape="1">
          <a:blip r:embed="rId4"/>
          <a:srcRect l="783" r="915"/>
          <a:stretch/>
        </p:blipFill>
        <p:spPr>
          <a:xfrm>
            <a:off x="464217" y="4416308"/>
            <a:ext cx="3082636" cy="1264555"/>
          </a:xfrm>
          <a:prstGeom prst="rect">
            <a:avLst/>
          </a:prstGeom>
          <a:effectLst/>
        </p:spPr>
      </p:pic>
      <p:sp>
        <p:nvSpPr>
          <p:cNvPr id="2" name="Rectangle : coins arrondis 1">
            <a:extLst>
              <a:ext uri="{FF2B5EF4-FFF2-40B4-BE49-F238E27FC236}">
                <a16:creationId xmlns:a16="http://schemas.microsoft.com/office/drawing/2014/main" id="{BBE0E0E3-E551-E5FA-0018-C7B1174A896E}"/>
              </a:ext>
            </a:extLst>
          </p:cNvPr>
          <p:cNvSpPr/>
          <p:nvPr/>
        </p:nvSpPr>
        <p:spPr>
          <a:xfrm>
            <a:off x="464217" y="1816395"/>
            <a:ext cx="5722453" cy="2484911"/>
          </a:xfrm>
          <a:prstGeom prst="roundRect">
            <a:avLst>
              <a:gd name="adj" fmla="val 4015"/>
            </a:avLst>
          </a:prstGeom>
          <a:gradFill>
            <a:gsLst>
              <a:gs pos="100000">
                <a:srgbClr val="BCBCBB"/>
              </a:gs>
              <a:gs pos="0">
                <a:srgbClr val="D3D1D1"/>
              </a:gs>
            </a:gsLst>
            <a:lin ang="18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10" name="Rectangle : coins arrondis 9">
            <a:extLst>
              <a:ext uri="{FF2B5EF4-FFF2-40B4-BE49-F238E27FC236}">
                <a16:creationId xmlns:a16="http://schemas.microsoft.com/office/drawing/2014/main" id="{F0BE5450-E1E9-0E5A-7596-02C433C2B9FC}"/>
              </a:ext>
            </a:extLst>
          </p:cNvPr>
          <p:cNvSpPr/>
          <p:nvPr/>
        </p:nvSpPr>
        <p:spPr>
          <a:xfrm>
            <a:off x="3662126" y="4434610"/>
            <a:ext cx="2524544" cy="1227949"/>
          </a:xfrm>
          <a:prstGeom prst="roundRect">
            <a:avLst>
              <a:gd name="adj" fmla="val 4015"/>
            </a:avLst>
          </a:prstGeom>
          <a:solidFill>
            <a:schemeClr val="bg2"/>
          </a:solidFill>
          <a:ln w="12700">
            <a:noFill/>
          </a:ln>
          <a:effectLst>
            <a:outerShdw blurRad="101600" sx="101000" sy="101000" algn="ctr" rotWithShape="0">
              <a:prstClr val="black">
                <a:alpha val="22136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pic>
        <p:nvPicPr>
          <p:cNvPr id="16" name="Image 15" descr="Une image contenant contrôle, conception, distant&#10;&#10;Description générée automatiquement">
            <a:extLst>
              <a:ext uri="{FF2B5EF4-FFF2-40B4-BE49-F238E27FC236}">
                <a16:creationId xmlns:a16="http://schemas.microsoft.com/office/drawing/2014/main" id="{698262B4-008B-B51E-EA79-128D4382B340}"/>
              </a:ext>
            </a:extLst>
          </p:cNvPr>
          <p:cNvPicPr>
            <a:picLocks noChangeAspect="1"/>
          </p:cNvPicPr>
          <p:nvPr/>
        </p:nvPicPr>
        <p:blipFill rotWithShape="1">
          <a:blip r:embed="rId5"/>
          <a:srcRect t="9696" r="9479" b="12425"/>
          <a:stretch/>
        </p:blipFill>
        <p:spPr>
          <a:xfrm>
            <a:off x="1082355" y="1816395"/>
            <a:ext cx="5104315" cy="2470202"/>
          </a:xfrm>
          <a:prstGeom prst="rect">
            <a:avLst/>
          </a:prstGeom>
        </p:spPr>
      </p:pic>
      <p:pic>
        <p:nvPicPr>
          <p:cNvPr id="20" name="Picture 6">
            <a:extLst>
              <a:ext uri="{FF2B5EF4-FFF2-40B4-BE49-F238E27FC236}">
                <a16:creationId xmlns:a16="http://schemas.microsoft.com/office/drawing/2014/main" id="{18D75BB4-6634-5D41-B8B3-0067B574BE32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5056578" y="4587274"/>
            <a:ext cx="957262" cy="957262"/>
          </a:xfrm>
          <a:prstGeom prst="rect">
            <a:avLst/>
          </a:prstGeom>
        </p:spPr>
      </p:pic>
      <p:sp>
        <p:nvSpPr>
          <p:cNvPr id="21" name="TextBox 11">
            <a:extLst>
              <a:ext uri="{FF2B5EF4-FFF2-40B4-BE49-F238E27FC236}">
                <a16:creationId xmlns:a16="http://schemas.microsoft.com/office/drawing/2014/main" id="{A06675E8-339F-2447-5AB5-ECE515DD7F92}"/>
              </a:ext>
            </a:extLst>
          </p:cNvPr>
          <p:cNvSpPr txBox="1"/>
          <p:nvPr/>
        </p:nvSpPr>
        <p:spPr>
          <a:xfrm>
            <a:off x="3767699" y="4724232"/>
            <a:ext cx="914400" cy="341673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1" i="0" u="none" strike="noStrike" kern="1200" cap="none" spc="0" normalizeH="0" baseline="0" noProof="1">
                <a:ln>
                  <a:noFill/>
                </a:ln>
                <a:gradFill flip="none" rotWithShape="1">
                  <a:gsLst>
                    <a:gs pos="0">
                      <a:srgbClr val="EA7600"/>
                    </a:gs>
                    <a:gs pos="100000">
                      <a:srgbClr val="ED994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Arial Nova"/>
                <a:ea typeface="+mn-ea"/>
                <a:cs typeface="+mn-cs"/>
              </a:rPr>
              <a:t>VISIT OUR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b="1" i="0" u="none" strike="noStrike" kern="1200" cap="none" spc="0" normalizeH="0" baseline="0" noProof="1">
                <a:ln>
                  <a:noFill/>
                </a:ln>
                <a:gradFill flip="none" rotWithShape="1">
                  <a:gsLst>
                    <a:gs pos="0">
                      <a:srgbClr val="EA7600"/>
                    </a:gs>
                    <a:gs pos="100000">
                      <a:srgbClr val="ED994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Arial Nova"/>
                <a:ea typeface="+mn-ea"/>
                <a:cs typeface="+mn-cs"/>
              </a:rPr>
              <a:t>WEBSITE</a:t>
            </a:r>
            <a:endParaRPr kumimoji="0" lang="en-US" sz="2000" b="1" i="0" u="none" strike="noStrike" kern="1200" cap="none" spc="0" normalizeH="0" baseline="0" noProof="1">
              <a:ln>
                <a:noFill/>
              </a:ln>
              <a:gradFill flip="none" rotWithShape="1">
                <a:gsLst>
                  <a:gs pos="0">
                    <a:srgbClr val="EA7600"/>
                  </a:gs>
                  <a:gs pos="100000">
                    <a:srgbClr val="ED9944"/>
                  </a:gs>
                </a:gsLst>
                <a:lin ang="2700000" scaled="1"/>
                <a:tileRect/>
              </a:gra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cxnSp>
        <p:nvCxnSpPr>
          <p:cNvPr id="22" name="Connecteur droit 21">
            <a:extLst>
              <a:ext uri="{FF2B5EF4-FFF2-40B4-BE49-F238E27FC236}">
                <a16:creationId xmlns:a16="http://schemas.microsoft.com/office/drawing/2014/main" id="{72622C48-3C9F-FA41-5424-546269B240CB}"/>
              </a:ext>
            </a:extLst>
          </p:cNvPr>
          <p:cNvCxnSpPr>
            <a:cxnSpLocks/>
          </p:cNvCxnSpPr>
          <p:nvPr/>
        </p:nvCxnSpPr>
        <p:spPr>
          <a:xfrm>
            <a:off x="8150381" y="3509699"/>
            <a:ext cx="3485028" cy="0"/>
          </a:xfrm>
          <a:prstGeom prst="line">
            <a:avLst/>
          </a:prstGeom>
          <a:ln w="6350" cmpd="sng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ZoneTexte 51">
            <a:extLst>
              <a:ext uri="{FF2B5EF4-FFF2-40B4-BE49-F238E27FC236}">
                <a16:creationId xmlns:a16="http://schemas.microsoft.com/office/drawing/2014/main" id="{0D6F086F-B68A-A1E5-4915-8E3465C74C21}"/>
              </a:ext>
            </a:extLst>
          </p:cNvPr>
          <p:cNvSpPr txBox="1"/>
          <p:nvPr/>
        </p:nvSpPr>
        <p:spPr>
          <a:xfrm>
            <a:off x="6561835" y="4895068"/>
            <a:ext cx="1294215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Key advantages</a:t>
            </a:r>
            <a:endParaRPr kumimoji="0" lang="ne-NP" sz="14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cxnSp>
        <p:nvCxnSpPr>
          <p:cNvPr id="9" name="Connecteur droit 72">
            <a:extLst>
              <a:ext uri="{FF2B5EF4-FFF2-40B4-BE49-F238E27FC236}">
                <a16:creationId xmlns:a16="http://schemas.microsoft.com/office/drawing/2014/main" id="{32D6B661-01C7-CF26-F6DF-3F7F2E6CFB20}"/>
              </a:ext>
            </a:extLst>
          </p:cNvPr>
          <p:cNvCxnSpPr>
            <a:cxnSpLocks/>
          </p:cNvCxnSpPr>
          <p:nvPr/>
        </p:nvCxnSpPr>
        <p:spPr>
          <a:xfrm>
            <a:off x="6509487" y="4605935"/>
            <a:ext cx="1336802" cy="0"/>
          </a:xfrm>
          <a:prstGeom prst="line">
            <a:avLst/>
          </a:prstGeom>
          <a:ln w="6350" cmpd="sng">
            <a:solidFill>
              <a:schemeClr val="bg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2" name="Connecteur droit 21">
            <a:extLst>
              <a:ext uri="{FF2B5EF4-FFF2-40B4-BE49-F238E27FC236}">
                <a16:creationId xmlns:a16="http://schemas.microsoft.com/office/drawing/2014/main" id="{804EFA50-F001-3AE4-6D42-1B20DDB7D994}"/>
              </a:ext>
            </a:extLst>
          </p:cNvPr>
          <p:cNvCxnSpPr>
            <a:cxnSpLocks/>
          </p:cNvCxnSpPr>
          <p:nvPr/>
        </p:nvCxnSpPr>
        <p:spPr>
          <a:xfrm>
            <a:off x="8149548" y="4599927"/>
            <a:ext cx="3485028" cy="0"/>
          </a:xfrm>
          <a:prstGeom prst="line">
            <a:avLst/>
          </a:prstGeom>
          <a:ln w="6350" cmpd="sng">
            <a:solidFill>
              <a:schemeClr val="tx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3" name="ZoneTexte 67">
            <a:extLst>
              <a:ext uri="{FF2B5EF4-FFF2-40B4-BE49-F238E27FC236}">
                <a16:creationId xmlns:a16="http://schemas.microsoft.com/office/drawing/2014/main" id="{1E8DF055-DA4E-83B1-E724-C2681BCB66FF}"/>
              </a:ext>
            </a:extLst>
          </p:cNvPr>
          <p:cNvSpPr txBox="1"/>
          <p:nvPr/>
        </p:nvSpPr>
        <p:spPr>
          <a:xfrm>
            <a:off x="7944993" y="4655703"/>
            <a:ext cx="3885862" cy="888833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Quality</a:t>
            </a: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 </a:t>
            </a: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: Same quality as your best CDMO provider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Price</a:t>
            </a: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: High quality at lower prices</a:t>
            </a:r>
          </a:p>
          <a:p>
            <a:pPr marL="285750" marR="0" lvl="0" indent="-2857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Convenience</a:t>
            </a:r>
            <a:r>
              <a:rPr kumimoji="0" lang="it-IT" sz="1200" b="1" i="1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: </a:t>
            </a:r>
            <a:r>
              <a:rPr kumimoji="0" lang="it-IT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Easy to use and fast (under 3H)</a:t>
            </a:r>
            <a:endParaRPr kumimoji="0" lang="it-IT" sz="1200" b="1" i="1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410861065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CA2724C-5295-49A1-1674-BDE27B050A7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: Rounded Corners 52">
            <a:extLst>
              <a:ext uri="{FF2B5EF4-FFF2-40B4-BE49-F238E27FC236}">
                <a16:creationId xmlns:a16="http://schemas.microsoft.com/office/drawing/2014/main" id="{0A4113D8-94B2-E5B4-3FEA-A31739D4928D}"/>
              </a:ext>
            </a:extLst>
          </p:cNvPr>
          <p:cNvSpPr/>
          <p:nvPr/>
        </p:nvSpPr>
        <p:spPr>
          <a:xfrm>
            <a:off x="4343624" y="1468502"/>
            <a:ext cx="7537944" cy="2518220"/>
          </a:xfrm>
          <a:prstGeom prst="roundRect">
            <a:avLst>
              <a:gd name="adj" fmla="val 2683"/>
            </a:avLst>
          </a:prstGeom>
          <a:solidFill>
            <a:schemeClr val="bg2"/>
          </a:solidFill>
          <a:ln w="12700">
            <a:noFill/>
          </a:ln>
          <a:effectLst>
            <a:outerShdw blurRad="76200" sx="101000" sy="101000" algn="ctr" rotWithShape="0">
              <a:prstClr val="black">
                <a:alpha val="20238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BE" sz="1600" b="1" i="0" u="none" strike="noStrike" kern="1200" cap="none" spc="0" normalizeH="0" baseline="0" noProof="0">
              <a:ln>
                <a:noFill/>
              </a:ln>
              <a:solidFill>
                <a:srgbClr val="004976"/>
              </a:solidFill>
              <a:effectLst/>
              <a:uLnTx/>
              <a:uFillTx/>
              <a:latin typeface="Arial"/>
              <a:ea typeface="+mn-ea"/>
              <a:cs typeface="Calibri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AC769A9-284C-7C7F-C2E6-3C6595952F5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79033" y="191171"/>
            <a:ext cx="9549091" cy="680233"/>
          </a:xfrm>
        </p:spPr>
        <p:txBody>
          <a:bodyPr/>
          <a:lstStyle/>
          <a:p>
            <a:pPr marL="0" marR="0" lvl="0" indent="0" algn="l" defTabSz="112544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arrow" pitchFamily="34" charset="0"/>
              <a:buNone/>
              <a:tabLst/>
              <a:defRPr/>
            </a:pPr>
            <a:r>
              <a:rPr lang="en-US"/>
              <a:t>Introducing </a:t>
            </a:r>
            <a:r>
              <a:rPr lang="en-US" err="1">
                <a:solidFill>
                  <a:schemeClr val="accent3"/>
                </a:solidFill>
              </a:rPr>
              <a:t>N</a:t>
            </a:r>
            <a:r>
              <a:rPr lang="en-US" err="1">
                <a:solidFill>
                  <a:srgbClr val="000000"/>
                </a:solidFill>
              </a:rPr>
              <a:t>tensify</a:t>
            </a:r>
            <a:r>
              <a:rPr lang="en-US" baseline="30000" err="1">
                <a:solidFill>
                  <a:srgbClr val="000000"/>
                </a:solidFill>
              </a:rPr>
              <a:t>TM</a:t>
            </a:r>
            <a:r>
              <a:rPr lang="en-US">
                <a:solidFill>
                  <a:srgbClr val="000000"/>
                </a:solidFill>
              </a:rPr>
              <a:t> </a:t>
            </a:r>
            <a:r>
              <a:rPr lang="en-US">
                <a:solidFill>
                  <a:schemeClr val="accent3"/>
                </a:solidFill>
              </a:rPr>
              <a:t>micro</a:t>
            </a:r>
            <a:br>
              <a:rPr lang="en-US">
                <a:solidFill>
                  <a:schemeClr val="accent3"/>
                </a:solidFill>
              </a:rPr>
            </a:br>
            <a:r>
              <a:rPr kumimoji="0" lang="en-AU" sz="17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High-throughput mRNA screening &amp; small production</a:t>
            </a:r>
            <a:br>
              <a:rPr kumimoji="0" lang="en-AU" sz="17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</a:br>
            <a:br>
              <a:rPr lang="en-US" sz="2400" noProof="1"/>
            </a:br>
            <a:endParaRPr lang="en-BE"/>
          </a:p>
        </p:txBody>
      </p:sp>
      <p:sp>
        <p:nvSpPr>
          <p:cNvPr id="5" name="Rectangle : avec coins arrondis en haut 42">
            <a:extLst>
              <a:ext uri="{FF2B5EF4-FFF2-40B4-BE49-F238E27FC236}">
                <a16:creationId xmlns:a16="http://schemas.microsoft.com/office/drawing/2014/main" id="{8C8B8BC3-47DC-21E6-5DC2-F7673D4B3220}"/>
              </a:ext>
            </a:extLst>
          </p:cNvPr>
          <p:cNvSpPr/>
          <p:nvPr/>
        </p:nvSpPr>
        <p:spPr>
          <a:xfrm rot="16200000">
            <a:off x="3027410" y="1996666"/>
            <a:ext cx="2517545" cy="1462559"/>
          </a:xfrm>
          <a:prstGeom prst="round2SameRect">
            <a:avLst>
              <a:gd name="adj1" fmla="val 3820"/>
              <a:gd name="adj2" fmla="val 0"/>
            </a:avLst>
          </a:prstGeom>
          <a:gradFill>
            <a:gsLst>
              <a:gs pos="0">
                <a:srgbClr val="EA7601"/>
              </a:gs>
              <a:gs pos="98000">
                <a:srgbClr val="EE9C58"/>
              </a:gs>
            </a:gsLst>
            <a:lin ang="5400000" scaled="0"/>
          </a:gra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6" name="ZoneTexte 47">
            <a:extLst>
              <a:ext uri="{FF2B5EF4-FFF2-40B4-BE49-F238E27FC236}">
                <a16:creationId xmlns:a16="http://schemas.microsoft.com/office/drawing/2014/main" id="{E33FBEA9-C827-0DE1-A02D-2D1C316AD962}"/>
              </a:ext>
            </a:extLst>
          </p:cNvPr>
          <p:cNvSpPr txBox="1"/>
          <p:nvPr/>
        </p:nvSpPr>
        <p:spPr>
          <a:xfrm>
            <a:off x="3750676" y="1689428"/>
            <a:ext cx="1124935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BE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Description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7" name="ZoneTexte 49">
            <a:extLst>
              <a:ext uri="{FF2B5EF4-FFF2-40B4-BE49-F238E27FC236}">
                <a16:creationId xmlns:a16="http://schemas.microsoft.com/office/drawing/2014/main" id="{70410DFA-1CDC-661D-997A-ED1DAC32FBE2}"/>
              </a:ext>
            </a:extLst>
          </p:cNvPr>
          <p:cNvSpPr txBox="1"/>
          <p:nvPr/>
        </p:nvSpPr>
        <p:spPr>
          <a:xfrm>
            <a:off x="3730469" y="2605930"/>
            <a:ext cx="1124935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Product description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8" name="ZoneTexte 51">
            <a:extLst>
              <a:ext uri="{FF2B5EF4-FFF2-40B4-BE49-F238E27FC236}">
                <a16:creationId xmlns:a16="http://schemas.microsoft.com/office/drawing/2014/main" id="{76C1E2AE-F316-DF88-206F-E9DEAF4EE1D9}"/>
              </a:ext>
            </a:extLst>
          </p:cNvPr>
          <p:cNvSpPr txBox="1"/>
          <p:nvPr/>
        </p:nvSpPr>
        <p:spPr>
          <a:xfrm>
            <a:off x="3748053" y="3547371"/>
            <a:ext cx="1124935" cy="27699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nl-BE" sz="12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Applications</a:t>
            </a: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cxnSp>
        <p:nvCxnSpPr>
          <p:cNvPr id="9" name="Connecteur droit 69">
            <a:extLst>
              <a:ext uri="{FF2B5EF4-FFF2-40B4-BE49-F238E27FC236}">
                <a16:creationId xmlns:a16="http://schemas.microsoft.com/office/drawing/2014/main" id="{FEA55E48-C76E-80B6-82F4-108F8C96EFF3}"/>
              </a:ext>
            </a:extLst>
          </p:cNvPr>
          <p:cNvCxnSpPr>
            <a:cxnSpLocks/>
          </p:cNvCxnSpPr>
          <p:nvPr/>
        </p:nvCxnSpPr>
        <p:spPr>
          <a:xfrm>
            <a:off x="3624536" y="2236112"/>
            <a:ext cx="1336802" cy="0"/>
          </a:xfrm>
          <a:prstGeom prst="line">
            <a:avLst/>
          </a:prstGeom>
          <a:ln w="6350" cmpd="sng">
            <a:solidFill>
              <a:schemeClr val="bg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0" name="Connecteur droit 72">
            <a:extLst>
              <a:ext uri="{FF2B5EF4-FFF2-40B4-BE49-F238E27FC236}">
                <a16:creationId xmlns:a16="http://schemas.microsoft.com/office/drawing/2014/main" id="{074F851C-36D6-FB42-227D-B5AAFC4B2172}"/>
              </a:ext>
            </a:extLst>
          </p:cNvPr>
          <p:cNvCxnSpPr>
            <a:cxnSpLocks/>
          </p:cNvCxnSpPr>
          <p:nvPr/>
        </p:nvCxnSpPr>
        <p:spPr>
          <a:xfrm>
            <a:off x="3636209" y="3403732"/>
            <a:ext cx="1336802" cy="0"/>
          </a:xfrm>
          <a:prstGeom prst="line">
            <a:avLst/>
          </a:prstGeom>
          <a:ln w="6350" cmpd="sng">
            <a:solidFill>
              <a:schemeClr val="bg2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5" name="ZoneTexte 61">
            <a:extLst>
              <a:ext uri="{FF2B5EF4-FFF2-40B4-BE49-F238E27FC236}">
                <a16:creationId xmlns:a16="http://schemas.microsoft.com/office/drawing/2014/main" id="{D0AA423E-9E10-D31C-8583-48C09A50E315}"/>
              </a:ext>
            </a:extLst>
          </p:cNvPr>
          <p:cNvSpPr txBox="1"/>
          <p:nvPr/>
        </p:nvSpPr>
        <p:spPr>
          <a:xfrm>
            <a:off x="5030971" y="1458677"/>
            <a:ext cx="6824293" cy="861774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just" defTabSz="1125444" rtl="0" eaLnBrk="1" fontAlgn="auto" latinLnBrk="0" hangingPunct="1">
              <a:lnSpc>
                <a:spcPts val="116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None/>
              <a:tabLst/>
              <a:defRPr/>
            </a:pPr>
            <a:r>
              <a:rPr kumimoji="0" lang="en-US" sz="1000" b="1" i="0" u="none" strike="noStrike" kern="1200" cap="none" spc="0" normalizeH="0" baseline="0" noProof="0" err="1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N</a:t>
            </a:r>
            <a:r>
              <a:rPr kumimoji="0" lang="en-US" sz="10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tensify</a:t>
            </a:r>
            <a:r>
              <a:rPr kumimoji="0" lang="en-US" sz="1000" b="1" i="0" u="none" strike="noStrike" kern="1200" cap="none" spc="0" normalizeH="0" baseline="3000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TM</a:t>
            </a: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 </a:t>
            </a: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micro 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rPr>
              <a:t>is a 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high-throughput solution designed for the efficient and scalable synthesis of messenger RNA (mRNA) and self amplifying RNA (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saRNA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). Tailored for both research and pre-clinical applications, this system leverages the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Ntensify</a:t>
            </a:r>
            <a:r>
              <a:rPr kumimoji="0" lang="en-US" sz="1000" b="0" i="0" u="none" strike="noStrike" kern="1200" cap="none" spc="0" normalizeH="0" baseline="3000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TM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 process to deliver a multi well, high yields of high-purity mRNA. Ideal for screening, micro is compatible </a:t>
            </a:r>
            <a:r>
              <a:rPr kumimoji="0" lang="en-US" sz="10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wiith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 96-well plate and 20mL IVT, providing a large amount of flexibility in volume and mixes to scale your experiments according to need.</a:t>
            </a:r>
            <a:endParaRPr kumimoji="0" lang="en-AU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16" name="ZoneTexte 65">
            <a:extLst>
              <a:ext uri="{FF2B5EF4-FFF2-40B4-BE49-F238E27FC236}">
                <a16:creationId xmlns:a16="http://schemas.microsoft.com/office/drawing/2014/main" id="{C07F1542-C98E-FF3D-DA3F-33E26DA0CF78}"/>
              </a:ext>
            </a:extLst>
          </p:cNvPr>
          <p:cNvSpPr txBox="1"/>
          <p:nvPr/>
        </p:nvSpPr>
        <p:spPr>
          <a:xfrm>
            <a:off x="5093555" y="2363767"/>
            <a:ext cx="6259862" cy="938719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marR="0" lvl="0" indent="-285750" algn="l" defTabSz="11254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Production of from </a:t>
            </a: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1 well from 96well plate (100µL) up to 20mL </a:t>
            </a:r>
          </a:p>
          <a:p>
            <a:pPr marL="285750" marR="0" lvl="0" indent="-285750" algn="l" defTabSz="11254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Full flexibility in NTPs and Cap of your option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  <a:p>
            <a:pPr marL="285750" marR="0" lvl="0" indent="-285750" algn="l" defTabSz="11254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Purification done within the system</a:t>
            </a:r>
          </a:p>
          <a:p>
            <a:pPr marL="285750" marR="0" lvl="0" indent="-285750" algn="l" defTabSz="1125444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Process protocol 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included </a:t>
            </a:r>
          </a:p>
        </p:txBody>
      </p:sp>
      <p:sp>
        <p:nvSpPr>
          <p:cNvPr id="17" name="ZoneTexte 67">
            <a:extLst>
              <a:ext uri="{FF2B5EF4-FFF2-40B4-BE49-F238E27FC236}">
                <a16:creationId xmlns:a16="http://schemas.microsoft.com/office/drawing/2014/main" id="{BAC07AF8-6512-B9DE-E129-4F4363E102E3}"/>
              </a:ext>
            </a:extLst>
          </p:cNvPr>
          <p:cNvSpPr txBox="1"/>
          <p:nvPr/>
        </p:nvSpPr>
        <p:spPr>
          <a:xfrm>
            <a:off x="5093555" y="3454943"/>
            <a:ext cx="6362749" cy="515526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285750" marR="0" lvl="0" indent="-285750" algn="l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0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Screening</a:t>
            </a: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: Screening of mRNA constructs for vaccines, </a:t>
            </a: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Screening lipid nanoparticles for mRNA delivery, …</a:t>
            </a:r>
          </a:p>
          <a:p>
            <a:pPr marL="285750" marR="0" lvl="0" indent="-285750" algn="l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R&amp;D / In-vivo: Cell base assays, </a:t>
            </a: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dose-escal, tolerance, ...</a:t>
            </a:r>
            <a:endParaRPr kumimoji="0" lang="en-US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  <a:p>
            <a:pPr marL="285750" marR="0" lvl="0" indent="-285750" algn="l" defTabSz="914400" rtl="0" eaLnBrk="1" fontAlgn="auto" latinLnBrk="0" hangingPunct="1">
              <a:lnSpc>
                <a:spcPts val="11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it-IT" sz="10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Small production: Protein production, gene therapy applications</a:t>
            </a:r>
            <a:endParaRPr kumimoji="0" lang="it-IT" sz="1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504020202020204" pitchFamily="34" charset="0"/>
              <a:ea typeface="+mn-ea"/>
              <a:cs typeface="+mn-cs"/>
            </a:endParaRPr>
          </a:p>
        </p:txBody>
      </p:sp>
      <p:cxnSp>
        <p:nvCxnSpPr>
          <p:cNvPr id="18" name="Connecteur droit 75">
            <a:extLst>
              <a:ext uri="{FF2B5EF4-FFF2-40B4-BE49-F238E27FC236}">
                <a16:creationId xmlns:a16="http://schemas.microsoft.com/office/drawing/2014/main" id="{2671A34F-4EA5-57B8-66FD-B0E7C8EC4DE3}"/>
              </a:ext>
            </a:extLst>
          </p:cNvPr>
          <p:cNvCxnSpPr>
            <a:cxnSpLocks/>
          </p:cNvCxnSpPr>
          <p:nvPr/>
        </p:nvCxnSpPr>
        <p:spPr>
          <a:xfrm>
            <a:off x="5093555" y="3416402"/>
            <a:ext cx="6493257" cy="0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9" name="Connecteur droit 75">
            <a:extLst>
              <a:ext uri="{FF2B5EF4-FFF2-40B4-BE49-F238E27FC236}">
                <a16:creationId xmlns:a16="http://schemas.microsoft.com/office/drawing/2014/main" id="{908A1EFD-09E9-0BF2-EE79-3F967D617CFB}"/>
              </a:ext>
            </a:extLst>
          </p:cNvPr>
          <p:cNvCxnSpPr>
            <a:cxnSpLocks/>
          </p:cNvCxnSpPr>
          <p:nvPr/>
        </p:nvCxnSpPr>
        <p:spPr>
          <a:xfrm>
            <a:off x="5093555" y="2243032"/>
            <a:ext cx="6501730" cy="0"/>
          </a:xfrm>
          <a:prstGeom prst="line">
            <a:avLst/>
          </a:prstGeom>
          <a:ln w="6350" cmpd="sng">
            <a:solidFill>
              <a:schemeClr val="tx1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>
            <a:extLst>
              <a:ext uri="{FF2B5EF4-FFF2-40B4-BE49-F238E27FC236}">
                <a16:creationId xmlns:a16="http://schemas.microsoft.com/office/drawing/2014/main" id="{917CD0F5-401B-55D0-DD56-016C25D300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9254" y="2159093"/>
            <a:ext cx="3289580" cy="2378618"/>
          </a:xfrm>
          <a:prstGeom prst="roundRect">
            <a:avLst>
              <a:gd name="adj" fmla="val 4607"/>
            </a:avLst>
          </a:prstGeom>
        </p:spPr>
      </p:pic>
      <p:sp>
        <p:nvSpPr>
          <p:cNvPr id="95" name="Rectangle: Rounded Corners 52">
            <a:extLst>
              <a:ext uri="{FF2B5EF4-FFF2-40B4-BE49-F238E27FC236}">
                <a16:creationId xmlns:a16="http://schemas.microsoft.com/office/drawing/2014/main" id="{2B4052CF-71FF-A10B-FC7C-A8F5FCF0ACBC}"/>
              </a:ext>
            </a:extLst>
          </p:cNvPr>
          <p:cNvSpPr>
            <a:spLocks/>
          </p:cNvSpPr>
          <p:nvPr/>
        </p:nvSpPr>
        <p:spPr>
          <a:xfrm>
            <a:off x="3554902" y="4040556"/>
            <a:ext cx="8326665" cy="2539050"/>
          </a:xfrm>
          <a:prstGeom prst="roundRect">
            <a:avLst>
              <a:gd name="adj" fmla="val 3621"/>
            </a:avLst>
          </a:prstGeom>
          <a:solidFill>
            <a:schemeClr val="bg2"/>
          </a:solidFill>
          <a:ln w="12700"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t"/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60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endParaRPr kumimoji="0" lang="en-AU" sz="1600" b="1" i="0" u="none" strike="noStrike" kern="1200" cap="none" spc="0" normalizeH="0" baseline="0" noProof="0">
              <a:ln>
                <a:noFill/>
              </a:ln>
              <a:solidFill>
                <a:srgbClr val="004976"/>
              </a:solidFill>
              <a:effectLst/>
              <a:uLnTx/>
              <a:uFillTx/>
              <a:latin typeface="Arial"/>
              <a:ea typeface="+mn-ea"/>
              <a:cs typeface="Calibri"/>
            </a:endParaRPr>
          </a:p>
        </p:txBody>
      </p:sp>
      <p:sp>
        <p:nvSpPr>
          <p:cNvPr id="96" name="TextBox 95">
            <a:extLst>
              <a:ext uri="{FF2B5EF4-FFF2-40B4-BE49-F238E27FC236}">
                <a16:creationId xmlns:a16="http://schemas.microsoft.com/office/drawing/2014/main" id="{F927E885-1976-0194-7A3B-FE2ECC9C58E0}"/>
              </a:ext>
            </a:extLst>
          </p:cNvPr>
          <p:cNvSpPr txBox="1"/>
          <p:nvPr/>
        </p:nvSpPr>
        <p:spPr>
          <a:xfrm>
            <a:off x="3588393" y="4067765"/>
            <a:ext cx="5029301" cy="36933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Leverages our </a:t>
            </a:r>
            <a:r>
              <a: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N</a:t>
            </a:r>
            <a:r>
              <a: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tensify</a:t>
            </a:r>
            <a:r>
              <a:rPr kumimoji="0" lang="en-AU" sz="1400" b="0" i="0" u="none" strike="noStrike" kern="1200" cap="none" spc="0" normalizeH="0" baseline="5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®</a:t>
            </a:r>
            <a:r>
              <a: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 R&amp;D kits</a:t>
            </a:r>
          </a:p>
        </p:txBody>
      </p:sp>
      <p:sp>
        <p:nvSpPr>
          <p:cNvPr id="97" name="TextBox 96">
            <a:extLst>
              <a:ext uri="{FF2B5EF4-FFF2-40B4-BE49-F238E27FC236}">
                <a16:creationId xmlns:a16="http://schemas.microsoft.com/office/drawing/2014/main" id="{2CEAAA4B-436B-7C92-A03C-759813A1D13F}"/>
              </a:ext>
            </a:extLst>
          </p:cNvPr>
          <p:cNvSpPr txBox="1"/>
          <p:nvPr/>
        </p:nvSpPr>
        <p:spPr>
          <a:xfrm>
            <a:off x="5093555" y="4732315"/>
            <a:ext cx="2825997" cy="960592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An all-in-one kit containing all mixes of reagents for the </a:t>
            </a:r>
            <a:r>
              <a:rPr kumimoji="0" lang="en-AU" sz="1400" b="0" i="0" u="none" strike="noStrike" kern="1200" cap="none" spc="0" normalizeH="0" baseline="0" noProof="0" err="1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N</a:t>
            </a:r>
            <a:r>
              <a:rPr kumimoji="0" lang="en-AU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tensify</a:t>
            </a:r>
            <a:r>
              <a:rPr kumimoji="0" lang="en-AU" sz="1400" b="0" i="0" u="none" strike="noStrike" kern="1200" cap="none" spc="0" normalizeH="0" baseline="5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®</a:t>
            </a:r>
            <a:r>
              <a:rPr kumimoji="0" lang="en-A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 process. Good for up to 100mg of mRNA</a:t>
            </a:r>
          </a:p>
        </p:txBody>
      </p:sp>
      <p:sp>
        <p:nvSpPr>
          <p:cNvPr id="98" name="ZoneTexte 65">
            <a:extLst>
              <a:ext uri="{FF2B5EF4-FFF2-40B4-BE49-F238E27FC236}">
                <a16:creationId xmlns:a16="http://schemas.microsoft.com/office/drawing/2014/main" id="{77AF828C-5F1A-40A0-9536-12C1A47BFE98}"/>
              </a:ext>
            </a:extLst>
          </p:cNvPr>
          <p:cNvSpPr txBox="1"/>
          <p:nvPr/>
        </p:nvSpPr>
        <p:spPr>
          <a:xfrm>
            <a:off x="5093555" y="5957722"/>
            <a:ext cx="2306574" cy="588083"/>
          </a:xfrm>
          <a:prstGeom prst="roundRect">
            <a:avLst>
              <a:gd name="adj" fmla="val 7447"/>
            </a:avLst>
          </a:prstGeom>
          <a:solidFill>
            <a:schemeClr val="bg2"/>
          </a:solidFill>
          <a:ln w="9525"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/>
          <a:p>
            <a:pPr marL="0" marR="0" lvl="0" indent="0" algn="ctr" defTabSz="1125444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Min 100µL IVT - 500µg RNA</a:t>
            </a:r>
          </a:p>
          <a:p>
            <a:pPr marL="0" marR="0" lvl="0" indent="0" algn="ctr" defTabSz="1125444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Max 20mL IVT - 100mg RNA</a:t>
            </a:r>
          </a:p>
        </p:txBody>
      </p:sp>
      <p:pic>
        <p:nvPicPr>
          <p:cNvPr id="99" name="Image 10" descr="Une image contenant texte, boîte, conception&#10;&#10;Le contenu généré par l’IA peut être incorrect.">
            <a:extLst>
              <a:ext uri="{FF2B5EF4-FFF2-40B4-BE49-F238E27FC236}">
                <a16:creationId xmlns:a16="http://schemas.microsoft.com/office/drawing/2014/main" id="{DB984FE3-DCA3-5B6E-216A-03DCE323631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52582" y="4492854"/>
            <a:ext cx="1322460" cy="1408707"/>
          </a:xfrm>
          <a:prstGeom prst="rect">
            <a:avLst/>
          </a:prstGeom>
        </p:spPr>
      </p:pic>
      <p:cxnSp>
        <p:nvCxnSpPr>
          <p:cNvPr id="100" name="Straight Connector 99">
            <a:extLst>
              <a:ext uri="{FF2B5EF4-FFF2-40B4-BE49-F238E27FC236}">
                <a16:creationId xmlns:a16="http://schemas.microsoft.com/office/drawing/2014/main" id="{0F4D3FE3-0F16-7F3B-407A-3828BA936F15}"/>
              </a:ext>
            </a:extLst>
          </p:cNvPr>
          <p:cNvCxnSpPr>
            <a:cxnSpLocks/>
          </p:cNvCxnSpPr>
          <p:nvPr/>
        </p:nvCxnSpPr>
        <p:spPr>
          <a:xfrm>
            <a:off x="5293941" y="6258651"/>
            <a:ext cx="1905802" cy="0"/>
          </a:xfrm>
          <a:prstGeom prst="line">
            <a:avLst/>
          </a:prstGeom>
          <a:ln w="6350" cap="rnd" cmpd="sng">
            <a:gradFill>
              <a:gsLst>
                <a:gs pos="0">
                  <a:schemeClr val="tx2"/>
                </a:gs>
                <a:gs pos="100000">
                  <a:schemeClr val="tx2">
                    <a:lumMod val="75000"/>
                  </a:schemeClr>
                </a:gs>
              </a:gsLst>
              <a:lin ang="5400000" scaled="1"/>
            </a:gra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1" name="ZoneTexte 65">
            <a:extLst>
              <a:ext uri="{FF2B5EF4-FFF2-40B4-BE49-F238E27FC236}">
                <a16:creationId xmlns:a16="http://schemas.microsoft.com/office/drawing/2014/main" id="{E8E4FE2B-774A-D10B-A82A-8D0691C3C2B8}"/>
              </a:ext>
            </a:extLst>
          </p:cNvPr>
          <p:cNvSpPr txBox="1"/>
          <p:nvPr>
            <p:custDataLst>
              <p:tags r:id="rId1"/>
            </p:custDataLst>
          </p:nvPr>
        </p:nvSpPr>
        <p:spPr>
          <a:xfrm>
            <a:off x="8089389" y="5844308"/>
            <a:ext cx="3445486" cy="613591"/>
          </a:xfrm>
          <a:prstGeom prst="roundRect">
            <a:avLst>
              <a:gd name="adj" fmla="val 8958"/>
            </a:avLst>
          </a:prstGeom>
          <a:gradFill>
            <a:gsLst>
              <a:gs pos="0">
                <a:schemeClr val="tx2"/>
              </a:gs>
              <a:gs pos="100000">
                <a:schemeClr val="tx2">
                  <a:lumMod val="70000"/>
                  <a:lumOff val="30000"/>
                </a:schemeClr>
              </a:gs>
            </a:gsLst>
            <a:lin ang="2700000" scaled="1"/>
          </a:gradFill>
          <a:ln w="9525"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wrap="square" anchor="ctr">
            <a:spAutoFit/>
          </a:bodyPr>
          <a:lstStyle>
            <a:defPPr>
              <a:defRPr lang="en-EN"/>
            </a:defPPr>
            <a:lvl1pPr algn="ctr" defTabSz="1125444" fontAlgn="auto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000000"/>
              </a:buClr>
              <a:defRPr b="0">
                <a:solidFill>
                  <a:schemeClr val="bg2"/>
                </a:solidFill>
                <a:latin typeface="+mj-lt"/>
              </a:defRPr>
            </a:lvl1pPr>
          </a:lstStyle>
          <a:p>
            <a:pPr marL="0" marR="0" lvl="0" indent="0" algn="ctr" defTabSz="1125444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AU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Enabling Affordable Production </a:t>
            </a:r>
            <a:br>
              <a:rPr kumimoji="0" lang="en-AU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</a:br>
            <a:r>
              <a:rPr kumimoji="0" lang="en-AU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of 182 USD/mg*</a:t>
            </a:r>
          </a:p>
        </p:txBody>
      </p:sp>
      <p:grpSp>
        <p:nvGrpSpPr>
          <p:cNvPr id="115" name="Group 114">
            <a:extLst>
              <a:ext uri="{FF2B5EF4-FFF2-40B4-BE49-F238E27FC236}">
                <a16:creationId xmlns:a16="http://schemas.microsoft.com/office/drawing/2014/main" id="{0F858519-66F8-53F0-21E0-2E66C2775994}"/>
              </a:ext>
            </a:extLst>
          </p:cNvPr>
          <p:cNvGrpSpPr/>
          <p:nvPr/>
        </p:nvGrpSpPr>
        <p:grpSpPr>
          <a:xfrm>
            <a:off x="8112596" y="4122685"/>
            <a:ext cx="3422280" cy="1621631"/>
            <a:chOff x="7421632" y="4167698"/>
            <a:chExt cx="3422280" cy="1621631"/>
          </a:xfrm>
        </p:grpSpPr>
        <p:sp>
          <p:nvSpPr>
            <p:cNvPr id="102" name="Rectangle: Rounded Corners 52">
              <a:extLst>
                <a:ext uri="{FF2B5EF4-FFF2-40B4-BE49-F238E27FC236}">
                  <a16:creationId xmlns:a16="http://schemas.microsoft.com/office/drawing/2014/main" id="{BCB04924-5684-CFB8-33EE-6E9074140031}"/>
                </a:ext>
              </a:extLst>
            </p:cNvPr>
            <p:cNvSpPr/>
            <p:nvPr/>
          </p:nvSpPr>
          <p:spPr>
            <a:xfrm>
              <a:off x="7421632" y="4167698"/>
              <a:ext cx="3422280" cy="1610774"/>
            </a:xfrm>
            <a:prstGeom prst="roundRect">
              <a:avLst>
                <a:gd name="adj" fmla="val 2683"/>
              </a:avLst>
            </a:prstGeom>
            <a:solidFill>
              <a:schemeClr val="bg2"/>
            </a:solidFill>
            <a:ln w="12700">
              <a:noFill/>
            </a:ln>
            <a:effectLst>
              <a:outerShdw blurRad="76200" sx="101000" sy="101000" algn="ctr" rotWithShape="0">
                <a:prstClr val="black">
                  <a:alpha val="20238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t"/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ts val="60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1" i="0" u="none" strike="noStrike" kern="1200" cap="none" spc="0" normalizeH="0" baseline="0" noProof="0">
                <a:ln>
                  <a:noFill/>
                </a:ln>
                <a:solidFill>
                  <a:srgbClr val="004976"/>
                </a:solidFill>
                <a:effectLst/>
                <a:uLnTx/>
                <a:uFillTx/>
                <a:latin typeface="Arial"/>
                <a:ea typeface="+mn-ea"/>
                <a:cs typeface="Calibri"/>
              </a:endParaRPr>
            </a:p>
          </p:txBody>
        </p:sp>
        <p:sp>
          <p:nvSpPr>
            <p:cNvPr id="103" name="Rectangle : avec coins arrondis en haut 50">
              <a:extLst>
                <a:ext uri="{FF2B5EF4-FFF2-40B4-BE49-F238E27FC236}">
                  <a16:creationId xmlns:a16="http://schemas.microsoft.com/office/drawing/2014/main" id="{F9319C00-1EFF-72F8-225C-BD5DBCBDDE1D}"/>
                </a:ext>
              </a:extLst>
            </p:cNvPr>
            <p:cNvSpPr/>
            <p:nvPr/>
          </p:nvSpPr>
          <p:spPr>
            <a:xfrm>
              <a:off x="7421632" y="4167698"/>
              <a:ext cx="3422280" cy="271327"/>
            </a:xfrm>
            <a:prstGeom prst="round2SameRect">
              <a:avLst/>
            </a:prstGeom>
            <a:gradFill>
              <a:gsLst>
                <a:gs pos="0">
                  <a:srgbClr val="EA7601"/>
                </a:gs>
                <a:gs pos="98000">
                  <a:srgbClr val="EE9C58"/>
                </a:gs>
              </a:gsLst>
              <a:lin ang="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t" anchorCtr="0"/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AU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104" name="TextBox 103">
              <a:extLst>
                <a:ext uri="{FF2B5EF4-FFF2-40B4-BE49-F238E27FC236}">
                  <a16:creationId xmlns:a16="http://schemas.microsoft.com/office/drawing/2014/main" id="{EB39D50B-F388-11C7-9132-F8EABB96C73B}"/>
                </a:ext>
              </a:extLst>
            </p:cNvPr>
            <p:cNvSpPr txBox="1"/>
            <p:nvPr/>
          </p:nvSpPr>
          <p:spPr>
            <a:xfrm>
              <a:off x="7790863" y="4239502"/>
              <a:ext cx="1155950" cy="14725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en-AU" sz="11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  <a:sym typeface="+mn-lt"/>
                </a:rPr>
                <a:t>IVT Reagents</a:t>
              </a:r>
            </a:p>
          </p:txBody>
        </p:sp>
        <p:sp>
          <p:nvSpPr>
            <p:cNvPr id="105" name="TextBox 104">
              <a:extLst>
                <a:ext uri="{FF2B5EF4-FFF2-40B4-BE49-F238E27FC236}">
                  <a16:creationId xmlns:a16="http://schemas.microsoft.com/office/drawing/2014/main" id="{EB8F540C-2A08-97FA-6454-302E841398A2}"/>
                </a:ext>
              </a:extLst>
            </p:cNvPr>
            <p:cNvSpPr txBox="1"/>
            <p:nvPr/>
          </p:nvSpPr>
          <p:spPr>
            <a:xfrm>
              <a:off x="9950716" y="4613476"/>
              <a:ext cx="679030" cy="133872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en-AU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  <a:sym typeface="+mn-lt"/>
                </a:rPr>
                <a:t>Silica Beads</a:t>
              </a:r>
              <a:endParaRPr kumimoji="0" lang="en-AU" sz="900" b="0" i="0" u="none" strike="noStrike" kern="1200" cap="none" spc="0" normalizeH="0" baseline="-25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106" name="TextBox 105">
              <a:extLst>
                <a:ext uri="{FF2B5EF4-FFF2-40B4-BE49-F238E27FC236}">
                  <a16:creationId xmlns:a16="http://schemas.microsoft.com/office/drawing/2014/main" id="{82BDD7DB-D6D2-4763-E3EF-55FBBC4AABC2}"/>
                </a:ext>
              </a:extLst>
            </p:cNvPr>
            <p:cNvSpPr txBox="1"/>
            <p:nvPr/>
          </p:nvSpPr>
          <p:spPr>
            <a:xfrm>
              <a:off x="9950716" y="5447036"/>
              <a:ext cx="549076" cy="133872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en-AU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  <a:sym typeface="+mn-lt"/>
                </a:rPr>
                <a:t>Ethanol</a:t>
              </a:r>
            </a:p>
          </p:txBody>
        </p:sp>
        <p:sp>
          <p:nvSpPr>
            <p:cNvPr id="107" name="TextBox 106">
              <a:extLst>
                <a:ext uri="{FF2B5EF4-FFF2-40B4-BE49-F238E27FC236}">
                  <a16:creationId xmlns:a16="http://schemas.microsoft.com/office/drawing/2014/main" id="{C5151F65-0C0D-2823-8496-BDF35783CADD}"/>
                </a:ext>
              </a:extLst>
            </p:cNvPr>
            <p:cNvSpPr txBox="1"/>
            <p:nvPr/>
          </p:nvSpPr>
          <p:spPr>
            <a:xfrm>
              <a:off x="9950716" y="5037694"/>
              <a:ext cx="571924" cy="133872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en-AU" sz="10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  <a:sym typeface="+mn-lt"/>
                </a:rPr>
                <a:t>NF Water</a:t>
              </a:r>
            </a:p>
          </p:txBody>
        </p:sp>
        <p:sp>
          <p:nvSpPr>
            <p:cNvPr id="108" name="TextBox 107">
              <a:extLst>
                <a:ext uri="{FF2B5EF4-FFF2-40B4-BE49-F238E27FC236}">
                  <a16:creationId xmlns:a16="http://schemas.microsoft.com/office/drawing/2014/main" id="{3BE63F3B-A466-8860-2D7B-A7C1C8B14DF6}"/>
                </a:ext>
              </a:extLst>
            </p:cNvPr>
            <p:cNvSpPr txBox="1"/>
            <p:nvPr/>
          </p:nvSpPr>
          <p:spPr>
            <a:xfrm>
              <a:off x="9706073" y="4239502"/>
              <a:ext cx="1137838" cy="14725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en-AU" sz="11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  <a:sym typeface="+mn-lt"/>
                </a:rPr>
                <a:t>DSP Reagents</a:t>
              </a:r>
              <a:endParaRPr kumimoji="0" lang="en-AU" sz="11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endParaRPr>
            </a:p>
          </p:txBody>
        </p:sp>
        <p:cxnSp>
          <p:nvCxnSpPr>
            <p:cNvPr id="109" name="Connecteur droit 54">
              <a:extLst>
                <a:ext uri="{FF2B5EF4-FFF2-40B4-BE49-F238E27FC236}">
                  <a16:creationId xmlns:a16="http://schemas.microsoft.com/office/drawing/2014/main" id="{5FA97D66-3B60-75AB-FAAE-6A6816D426D1}"/>
                </a:ext>
              </a:extLst>
            </p:cNvPr>
            <p:cNvCxnSpPr>
              <a:cxnSpLocks/>
            </p:cNvCxnSpPr>
            <p:nvPr/>
          </p:nvCxnSpPr>
          <p:spPr>
            <a:xfrm>
              <a:off x="9631224" y="4231933"/>
              <a:ext cx="0" cy="139690"/>
            </a:xfrm>
            <a:prstGeom prst="line">
              <a:avLst/>
            </a:prstGeom>
            <a:ln w="6350" cmpd="sng">
              <a:solidFill>
                <a:schemeClr val="bg2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10" name="Connecteur droit 58">
              <a:extLst>
                <a:ext uri="{FF2B5EF4-FFF2-40B4-BE49-F238E27FC236}">
                  <a16:creationId xmlns:a16="http://schemas.microsoft.com/office/drawing/2014/main" id="{A54704FE-DB5C-8643-3661-63DC822F2B64}"/>
                </a:ext>
              </a:extLst>
            </p:cNvPr>
            <p:cNvCxnSpPr>
              <a:cxnSpLocks/>
            </p:cNvCxnSpPr>
            <p:nvPr/>
          </p:nvCxnSpPr>
          <p:spPr>
            <a:xfrm>
              <a:off x="9631224" y="4517515"/>
              <a:ext cx="0" cy="1026250"/>
            </a:xfrm>
            <a:prstGeom prst="line">
              <a:avLst/>
            </a:prstGeom>
            <a:ln w="6350" cmpd="sng">
              <a:solidFill>
                <a:srgbClr val="003D6A"/>
              </a:solidFill>
              <a:headEnd type="none" w="med" len="med"/>
              <a:tailEnd type="none" w="med" len="me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pic>
          <p:nvPicPr>
            <p:cNvPr id="111" name="Picture 2" descr="Falcon Tube Icons - Free SVG &amp; PNG Falcon Tube Images - Noun Project">
              <a:extLst>
                <a:ext uri="{FF2B5EF4-FFF2-40B4-BE49-F238E27FC236}">
                  <a16:creationId xmlns:a16="http://schemas.microsoft.com/office/drawing/2014/main" id="{2D53E151-6024-7E74-114F-9BF805239A9A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5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9679386" y="4550702"/>
              <a:ext cx="264307" cy="26430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112" name="Graphic 30" descr="Water Bottle outline">
              <a:extLst>
                <a:ext uri="{FF2B5EF4-FFF2-40B4-BE49-F238E27FC236}">
                  <a16:creationId xmlns:a16="http://schemas.microsoft.com/office/drawing/2014/main" id="{3F78F04C-86DF-6A5F-637D-99210AE48BC1}"/>
                </a:ext>
              </a:extLst>
            </p:cNvPr>
            <p:cNvSpPr/>
            <p:nvPr/>
          </p:nvSpPr>
          <p:spPr>
            <a:xfrm>
              <a:off x="9727033" y="5365739"/>
              <a:ext cx="147885" cy="281685"/>
            </a:xfrm>
            <a:custGeom>
              <a:avLst/>
              <a:gdLst>
                <a:gd name="connsiteX0" fmla="*/ 131140 w 152996"/>
                <a:gd name="connsiteY0" fmla="*/ 72855 h 291421"/>
                <a:gd name="connsiteX1" fmla="*/ 127497 w 152996"/>
                <a:gd name="connsiteY1" fmla="*/ 72855 h 291421"/>
                <a:gd name="connsiteX2" fmla="*/ 127497 w 152996"/>
                <a:gd name="connsiteY2" fmla="*/ 61927 h 291421"/>
                <a:gd name="connsiteX3" fmla="*/ 138425 w 152996"/>
                <a:gd name="connsiteY3" fmla="*/ 61927 h 291421"/>
                <a:gd name="connsiteX4" fmla="*/ 138425 w 152996"/>
                <a:gd name="connsiteY4" fmla="*/ 40070 h 291421"/>
                <a:gd name="connsiteX5" fmla="*/ 123854 w 152996"/>
                <a:gd name="connsiteY5" fmla="*/ 25499 h 291421"/>
                <a:gd name="connsiteX6" fmla="*/ 105640 w 152996"/>
                <a:gd name="connsiteY6" fmla="*/ 25499 h 291421"/>
                <a:gd name="connsiteX7" fmla="*/ 105640 w 152996"/>
                <a:gd name="connsiteY7" fmla="*/ 7286 h 291421"/>
                <a:gd name="connsiteX8" fmla="*/ 116569 w 152996"/>
                <a:gd name="connsiteY8" fmla="*/ 7286 h 291421"/>
                <a:gd name="connsiteX9" fmla="*/ 120211 w 152996"/>
                <a:gd name="connsiteY9" fmla="*/ 3643 h 291421"/>
                <a:gd name="connsiteX10" fmla="*/ 116569 w 152996"/>
                <a:gd name="connsiteY10" fmla="*/ 0 h 291421"/>
                <a:gd name="connsiteX11" fmla="*/ 47356 w 152996"/>
                <a:gd name="connsiteY11" fmla="*/ 0 h 291421"/>
                <a:gd name="connsiteX12" fmla="*/ 0 w 152996"/>
                <a:gd name="connsiteY12" fmla="*/ 47356 h 291421"/>
                <a:gd name="connsiteX13" fmla="*/ 0 w 152996"/>
                <a:gd name="connsiteY13" fmla="*/ 87427 h 291421"/>
                <a:gd name="connsiteX14" fmla="*/ 29142 w 152996"/>
                <a:gd name="connsiteY14" fmla="*/ 119997 h 291421"/>
                <a:gd name="connsiteX15" fmla="*/ 29142 w 152996"/>
                <a:gd name="connsiteY15" fmla="*/ 269565 h 291421"/>
                <a:gd name="connsiteX16" fmla="*/ 50999 w 152996"/>
                <a:gd name="connsiteY16" fmla="*/ 291422 h 291421"/>
                <a:gd name="connsiteX17" fmla="*/ 131140 w 152996"/>
                <a:gd name="connsiteY17" fmla="*/ 291422 h 291421"/>
                <a:gd name="connsiteX18" fmla="*/ 152996 w 152996"/>
                <a:gd name="connsiteY18" fmla="*/ 269565 h 291421"/>
                <a:gd name="connsiteX19" fmla="*/ 152996 w 152996"/>
                <a:gd name="connsiteY19" fmla="*/ 94712 h 291421"/>
                <a:gd name="connsiteX20" fmla="*/ 131140 w 152996"/>
                <a:gd name="connsiteY20" fmla="*/ 72855 h 291421"/>
                <a:gd name="connsiteX21" fmla="*/ 120211 w 152996"/>
                <a:gd name="connsiteY21" fmla="*/ 72855 h 291421"/>
                <a:gd name="connsiteX22" fmla="*/ 61927 w 152996"/>
                <a:gd name="connsiteY22" fmla="*/ 72855 h 291421"/>
                <a:gd name="connsiteX23" fmla="*/ 61927 w 152996"/>
                <a:gd name="connsiteY23" fmla="*/ 61927 h 291421"/>
                <a:gd name="connsiteX24" fmla="*/ 120211 w 152996"/>
                <a:gd name="connsiteY24" fmla="*/ 61927 h 291421"/>
                <a:gd name="connsiteX25" fmla="*/ 123854 w 152996"/>
                <a:gd name="connsiteY25" fmla="*/ 32785 h 291421"/>
                <a:gd name="connsiteX26" fmla="*/ 131140 w 152996"/>
                <a:gd name="connsiteY26" fmla="*/ 40070 h 291421"/>
                <a:gd name="connsiteX27" fmla="*/ 131140 w 152996"/>
                <a:gd name="connsiteY27" fmla="*/ 54642 h 291421"/>
                <a:gd name="connsiteX28" fmla="*/ 50999 w 152996"/>
                <a:gd name="connsiteY28" fmla="*/ 54642 h 291421"/>
                <a:gd name="connsiteX29" fmla="*/ 50999 w 152996"/>
                <a:gd name="connsiteY29" fmla="*/ 40070 h 291421"/>
                <a:gd name="connsiteX30" fmla="*/ 58284 w 152996"/>
                <a:gd name="connsiteY30" fmla="*/ 32785 h 291421"/>
                <a:gd name="connsiteX31" fmla="*/ 98355 w 152996"/>
                <a:gd name="connsiteY31" fmla="*/ 7286 h 291421"/>
                <a:gd name="connsiteX32" fmla="*/ 98355 w 152996"/>
                <a:gd name="connsiteY32" fmla="*/ 25499 h 291421"/>
                <a:gd name="connsiteX33" fmla="*/ 83784 w 152996"/>
                <a:gd name="connsiteY33" fmla="*/ 25499 h 291421"/>
                <a:gd name="connsiteX34" fmla="*/ 83784 w 152996"/>
                <a:gd name="connsiteY34" fmla="*/ 7286 h 291421"/>
                <a:gd name="connsiteX35" fmla="*/ 7286 w 152996"/>
                <a:gd name="connsiteY35" fmla="*/ 87427 h 291421"/>
                <a:gd name="connsiteX36" fmla="*/ 7286 w 152996"/>
                <a:gd name="connsiteY36" fmla="*/ 47356 h 291421"/>
                <a:gd name="connsiteX37" fmla="*/ 47356 w 152996"/>
                <a:gd name="connsiteY37" fmla="*/ 7286 h 291421"/>
                <a:gd name="connsiteX38" fmla="*/ 76498 w 152996"/>
                <a:gd name="connsiteY38" fmla="*/ 7286 h 291421"/>
                <a:gd name="connsiteX39" fmla="*/ 76498 w 152996"/>
                <a:gd name="connsiteY39" fmla="*/ 25499 h 291421"/>
                <a:gd name="connsiteX40" fmla="*/ 58284 w 152996"/>
                <a:gd name="connsiteY40" fmla="*/ 25499 h 291421"/>
                <a:gd name="connsiteX41" fmla="*/ 43713 w 152996"/>
                <a:gd name="connsiteY41" fmla="*/ 40070 h 291421"/>
                <a:gd name="connsiteX42" fmla="*/ 43713 w 152996"/>
                <a:gd name="connsiteY42" fmla="*/ 61927 h 291421"/>
                <a:gd name="connsiteX43" fmla="*/ 54642 w 152996"/>
                <a:gd name="connsiteY43" fmla="*/ 61927 h 291421"/>
                <a:gd name="connsiteX44" fmla="*/ 54642 w 152996"/>
                <a:gd name="connsiteY44" fmla="*/ 72855 h 291421"/>
                <a:gd name="connsiteX45" fmla="*/ 50999 w 152996"/>
                <a:gd name="connsiteY45" fmla="*/ 72855 h 291421"/>
                <a:gd name="connsiteX46" fmla="*/ 29142 w 152996"/>
                <a:gd name="connsiteY46" fmla="*/ 94712 h 291421"/>
                <a:gd name="connsiteX47" fmla="*/ 29142 w 152996"/>
                <a:gd name="connsiteY47" fmla="*/ 112634 h 291421"/>
                <a:gd name="connsiteX48" fmla="*/ 7286 w 152996"/>
                <a:gd name="connsiteY48" fmla="*/ 87427 h 291421"/>
                <a:gd name="connsiteX49" fmla="*/ 145711 w 152996"/>
                <a:gd name="connsiteY49" fmla="*/ 269565 h 291421"/>
                <a:gd name="connsiteX50" fmla="*/ 131140 w 152996"/>
                <a:gd name="connsiteY50" fmla="*/ 284136 h 291421"/>
                <a:gd name="connsiteX51" fmla="*/ 50999 w 152996"/>
                <a:gd name="connsiteY51" fmla="*/ 284136 h 291421"/>
                <a:gd name="connsiteX52" fmla="*/ 36428 w 152996"/>
                <a:gd name="connsiteY52" fmla="*/ 269565 h 291421"/>
                <a:gd name="connsiteX53" fmla="*/ 36428 w 152996"/>
                <a:gd name="connsiteY53" fmla="*/ 94712 h 291421"/>
                <a:gd name="connsiteX54" fmla="*/ 50999 w 152996"/>
                <a:gd name="connsiteY54" fmla="*/ 80141 h 291421"/>
                <a:gd name="connsiteX55" fmla="*/ 131140 w 152996"/>
                <a:gd name="connsiteY55" fmla="*/ 80141 h 291421"/>
                <a:gd name="connsiteX56" fmla="*/ 145711 w 152996"/>
                <a:gd name="connsiteY56" fmla="*/ 94712 h 291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52996" h="291421">
                  <a:moveTo>
                    <a:pt x="131140" y="72855"/>
                  </a:moveTo>
                  <a:lnTo>
                    <a:pt x="127497" y="72855"/>
                  </a:lnTo>
                  <a:lnTo>
                    <a:pt x="127497" y="61927"/>
                  </a:lnTo>
                  <a:lnTo>
                    <a:pt x="138425" y="61927"/>
                  </a:lnTo>
                  <a:lnTo>
                    <a:pt x="138425" y="40070"/>
                  </a:lnTo>
                  <a:cubicBezTo>
                    <a:pt x="138425" y="32023"/>
                    <a:pt x="131901" y="25499"/>
                    <a:pt x="123854" y="25499"/>
                  </a:cubicBezTo>
                  <a:lnTo>
                    <a:pt x="105640" y="25499"/>
                  </a:lnTo>
                  <a:lnTo>
                    <a:pt x="105640" y="7286"/>
                  </a:lnTo>
                  <a:lnTo>
                    <a:pt x="116569" y="7286"/>
                  </a:lnTo>
                  <a:cubicBezTo>
                    <a:pt x="118581" y="7286"/>
                    <a:pt x="120211" y="5655"/>
                    <a:pt x="120211" y="3643"/>
                  </a:cubicBezTo>
                  <a:cubicBezTo>
                    <a:pt x="120211" y="1631"/>
                    <a:pt x="118581" y="0"/>
                    <a:pt x="116569" y="0"/>
                  </a:cubicBezTo>
                  <a:lnTo>
                    <a:pt x="47356" y="0"/>
                  </a:lnTo>
                  <a:cubicBezTo>
                    <a:pt x="21214" y="30"/>
                    <a:pt x="30" y="21214"/>
                    <a:pt x="0" y="47356"/>
                  </a:cubicBezTo>
                  <a:lnTo>
                    <a:pt x="0" y="87427"/>
                  </a:lnTo>
                  <a:cubicBezTo>
                    <a:pt x="24" y="104112"/>
                    <a:pt x="12562" y="118125"/>
                    <a:pt x="29142" y="119997"/>
                  </a:cubicBezTo>
                  <a:lnTo>
                    <a:pt x="29142" y="269565"/>
                  </a:lnTo>
                  <a:cubicBezTo>
                    <a:pt x="29142" y="281636"/>
                    <a:pt x="38928" y="291422"/>
                    <a:pt x="50999" y="291422"/>
                  </a:cubicBezTo>
                  <a:lnTo>
                    <a:pt x="131140" y="291422"/>
                  </a:lnTo>
                  <a:cubicBezTo>
                    <a:pt x="143211" y="291422"/>
                    <a:pt x="152996" y="281636"/>
                    <a:pt x="152996" y="269565"/>
                  </a:cubicBezTo>
                  <a:lnTo>
                    <a:pt x="152996" y="94712"/>
                  </a:lnTo>
                  <a:cubicBezTo>
                    <a:pt x="152996" y="82641"/>
                    <a:pt x="143211" y="72855"/>
                    <a:pt x="131140" y="72855"/>
                  </a:cubicBezTo>
                  <a:close/>
                  <a:moveTo>
                    <a:pt x="120211" y="72855"/>
                  </a:moveTo>
                  <a:lnTo>
                    <a:pt x="61927" y="72855"/>
                  </a:lnTo>
                  <a:lnTo>
                    <a:pt x="61927" y="61927"/>
                  </a:lnTo>
                  <a:lnTo>
                    <a:pt x="120211" y="61927"/>
                  </a:lnTo>
                  <a:close/>
                  <a:moveTo>
                    <a:pt x="123854" y="32785"/>
                  </a:moveTo>
                  <a:cubicBezTo>
                    <a:pt x="127878" y="32785"/>
                    <a:pt x="131140" y="36047"/>
                    <a:pt x="131140" y="40070"/>
                  </a:cubicBezTo>
                  <a:lnTo>
                    <a:pt x="131140" y="54642"/>
                  </a:lnTo>
                  <a:lnTo>
                    <a:pt x="50999" y="54642"/>
                  </a:lnTo>
                  <a:lnTo>
                    <a:pt x="50999" y="40070"/>
                  </a:lnTo>
                  <a:cubicBezTo>
                    <a:pt x="50999" y="36047"/>
                    <a:pt x="54261" y="32785"/>
                    <a:pt x="58284" y="32785"/>
                  </a:cubicBezTo>
                  <a:close/>
                  <a:moveTo>
                    <a:pt x="98355" y="7286"/>
                  </a:moveTo>
                  <a:lnTo>
                    <a:pt x="98355" y="25499"/>
                  </a:lnTo>
                  <a:lnTo>
                    <a:pt x="83784" y="25499"/>
                  </a:lnTo>
                  <a:lnTo>
                    <a:pt x="83784" y="7286"/>
                  </a:lnTo>
                  <a:close/>
                  <a:moveTo>
                    <a:pt x="7286" y="87427"/>
                  </a:moveTo>
                  <a:lnTo>
                    <a:pt x="7286" y="47356"/>
                  </a:lnTo>
                  <a:cubicBezTo>
                    <a:pt x="7312" y="25236"/>
                    <a:pt x="25236" y="7312"/>
                    <a:pt x="47356" y="7286"/>
                  </a:cubicBezTo>
                  <a:lnTo>
                    <a:pt x="76498" y="7286"/>
                  </a:lnTo>
                  <a:lnTo>
                    <a:pt x="76498" y="25499"/>
                  </a:lnTo>
                  <a:lnTo>
                    <a:pt x="58284" y="25499"/>
                  </a:lnTo>
                  <a:cubicBezTo>
                    <a:pt x="50237" y="25499"/>
                    <a:pt x="43713" y="32023"/>
                    <a:pt x="43713" y="40070"/>
                  </a:cubicBezTo>
                  <a:lnTo>
                    <a:pt x="43713" y="61927"/>
                  </a:lnTo>
                  <a:lnTo>
                    <a:pt x="54642" y="61927"/>
                  </a:lnTo>
                  <a:lnTo>
                    <a:pt x="54642" y="72855"/>
                  </a:lnTo>
                  <a:lnTo>
                    <a:pt x="50999" y="72855"/>
                  </a:lnTo>
                  <a:cubicBezTo>
                    <a:pt x="38928" y="72855"/>
                    <a:pt x="29142" y="82641"/>
                    <a:pt x="29142" y="94712"/>
                  </a:cubicBezTo>
                  <a:lnTo>
                    <a:pt x="29142" y="112634"/>
                  </a:lnTo>
                  <a:cubicBezTo>
                    <a:pt x="16608" y="110825"/>
                    <a:pt x="7300" y="100091"/>
                    <a:pt x="7286" y="87427"/>
                  </a:cubicBezTo>
                  <a:close/>
                  <a:moveTo>
                    <a:pt x="145711" y="269565"/>
                  </a:moveTo>
                  <a:cubicBezTo>
                    <a:pt x="145711" y="277612"/>
                    <a:pt x="139187" y="284136"/>
                    <a:pt x="131140" y="284136"/>
                  </a:cubicBezTo>
                  <a:lnTo>
                    <a:pt x="50999" y="284136"/>
                  </a:lnTo>
                  <a:cubicBezTo>
                    <a:pt x="42952" y="284136"/>
                    <a:pt x="36428" y="277612"/>
                    <a:pt x="36428" y="269565"/>
                  </a:cubicBezTo>
                  <a:lnTo>
                    <a:pt x="36428" y="94712"/>
                  </a:lnTo>
                  <a:cubicBezTo>
                    <a:pt x="36428" y="86665"/>
                    <a:pt x="42952" y="80141"/>
                    <a:pt x="50999" y="80141"/>
                  </a:cubicBezTo>
                  <a:lnTo>
                    <a:pt x="131140" y="80141"/>
                  </a:lnTo>
                  <a:cubicBezTo>
                    <a:pt x="139187" y="80141"/>
                    <a:pt x="145711" y="86665"/>
                    <a:pt x="145711" y="94712"/>
                  </a:cubicBezTo>
                  <a:close/>
                </a:path>
              </a:pathLst>
            </a:custGeom>
            <a:solidFill>
              <a:srgbClr val="000000"/>
            </a:solidFill>
            <a:ln w="35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sp>
          <p:nvSpPr>
            <p:cNvPr id="113" name="Graphic 30" descr="Water Bottle outline">
              <a:extLst>
                <a:ext uri="{FF2B5EF4-FFF2-40B4-BE49-F238E27FC236}">
                  <a16:creationId xmlns:a16="http://schemas.microsoft.com/office/drawing/2014/main" id="{703D66E7-35CD-D2C8-E6FC-37C00A27CF5B}"/>
                </a:ext>
              </a:extLst>
            </p:cNvPr>
            <p:cNvSpPr/>
            <p:nvPr/>
          </p:nvSpPr>
          <p:spPr>
            <a:xfrm>
              <a:off x="9727033" y="4949530"/>
              <a:ext cx="147885" cy="281685"/>
            </a:xfrm>
            <a:custGeom>
              <a:avLst/>
              <a:gdLst>
                <a:gd name="connsiteX0" fmla="*/ 131140 w 152996"/>
                <a:gd name="connsiteY0" fmla="*/ 72855 h 291421"/>
                <a:gd name="connsiteX1" fmla="*/ 127497 w 152996"/>
                <a:gd name="connsiteY1" fmla="*/ 72855 h 291421"/>
                <a:gd name="connsiteX2" fmla="*/ 127497 w 152996"/>
                <a:gd name="connsiteY2" fmla="*/ 61927 h 291421"/>
                <a:gd name="connsiteX3" fmla="*/ 138425 w 152996"/>
                <a:gd name="connsiteY3" fmla="*/ 61927 h 291421"/>
                <a:gd name="connsiteX4" fmla="*/ 138425 w 152996"/>
                <a:gd name="connsiteY4" fmla="*/ 40070 h 291421"/>
                <a:gd name="connsiteX5" fmla="*/ 123854 w 152996"/>
                <a:gd name="connsiteY5" fmla="*/ 25499 h 291421"/>
                <a:gd name="connsiteX6" fmla="*/ 105640 w 152996"/>
                <a:gd name="connsiteY6" fmla="*/ 25499 h 291421"/>
                <a:gd name="connsiteX7" fmla="*/ 105640 w 152996"/>
                <a:gd name="connsiteY7" fmla="*/ 7286 h 291421"/>
                <a:gd name="connsiteX8" fmla="*/ 116569 w 152996"/>
                <a:gd name="connsiteY8" fmla="*/ 7286 h 291421"/>
                <a:gd name="connsiteX9" fmla="*/ 120211 w 152996"/>
                <a:gd name="connsiteY9" fmla="*/ 3643 h 291421"/>
                <a:gd name="connsiteX10" fmla="*/ 116569 w 152996"/>
                <a:gd name="connsiteY10" fmla="*/ 0 h 291421"/>
                <a:gd name="connsiteX11" fmla="*/ 47356 w 152996"/>
                <a:gd name="connsiteY11" fmla="*/ 0 h 291421"/>
                <a:gd name="connsiteX12" fmla="*/ 0 w 152996"/>
                <a:gd name="connsiteY12" fmla="*/ 47356 h 291421"/>
                <a:gd name="connsiteX13" fmla="*/ 0 w 152996"/>
                <a:gd name="connsiteY13" fmla="*/ 87427 h 291421"/>
                <a:gd name="connsiteX14" fmla="*/ 29142 w 152996"/>
                <a:gd name="connsiteY14" fmla="*/ 119997 h 291421"/>
                <a:gd name="connsiteX15" fmla="*/ 29142 w 152996"/>
                <a:gd name="connsiteY15" fmla="*/ 269565 h 291421"/>
                <a:gd name="connsiteX16" fmla="*/ 50999 w 152996"/>
                <a:gd name="connsiteY16" fmla="*/ 291422 h 291421"/>
                <a:gd name="connsiteX17" fmla="*/ 131140 w 152996"/>
                <a:gd name="connsiteY17" fmla="*/ 291422 h 291421"/>
                <a:gd name="connsiteX18" fmla="*/ 152996 w 152996"/>
                <a:gd name="connsiteY18" fmla="*/ 269565 h 291421"/>
                <a:gd name="connsiteX19" fmla="*/ 152996 w 152996"/>
                <a:gd name="connsiteY19" fmla="*/ 94712 h 291421"/>
                <a:gd name="connsiteX20" fmla="*/ 131140 w 152996"/>
                <a:gd name="connsiteY20" fmla="*/ 72855 h 291421"/>
                <a:gd name="connsiteX21" fmla="*/ 120211 w 152996"/>
                <a:gd name="connsiteY21" fmla="*/ 72855 h 291421"/>
                <a:gd name="connsiteX22" fmla="*/ 61927 w 152996"/>
                <a:gd name="connsiteY22" fmla="*/ 72855 h 291421"/>
                <a:gd name="connsiteX23" fmla="*/ 61927 w 152996"/>
                <a:gd name="connsiteY23" fmla="*/ 61927 h 291421"/>
                <a:gd name="connsiteX24" fmla="*/ 120211 w 152996"/>
                <a:gd name="connsiteY24" fmla="*/ 61927 h 291421"/>
                <a:gd name="connsiteX25" fmla="*/ 123854 w 152996"/>
                <a:gd name="connsiteY25" fmla="*/ 32785 h 291421"/>
                <a:gd name="connsiteX26" fmla="*/ 131140 w 152996"/>
                <a:gd name="connsiteY26" fmla="*/ 40070 h 291421"/>
                <a:gd name="connsiteX27" fmla="*/ 131140 w 152996"/>
                <a:gd name="connsiteY27" fmla="*/ 54642 h 291421"/>
                <a:gd name="connsiteX28" fmla="*/ 50999 w 152996"/>
                <a:gd name="connsiteY28" fmla="*/ 54642 h 291421"/>
                <a:gd name="connsiteX29" fmla="*/ 50999 w 152996"/>
                <a:gd name="connsiteY29" fmla="*/ 40070 h 291421"/>
                <a:gd name="connsiteX30" fmla="*/ 58284 w 152996"/>
                <a:gd name="connsiteY30" fmla="*/ 32785 h 291421"/>
                <a:gd name="connsiteX31" fmla="*/ 98355 w 152996"/>
                <a:gd name="connsiteY31" fmla="*/ 7286 h 291421"/>
                <a:gd name="connsiteX32" fmla="*/ 98355 w 152996"/>
                <a:gd name="connsiteY32" fmla="*/ 25499 h 291421"/>
                <a:gd name="connsiteX33" fmla="*/ 83784 w 152996"/>
                <a:gd name="connsiteY33" fmla="*/ 25499 h 291421"/>
                <a:gd name="connsiteX34" fmla="*/ 83784 w 152996"/>
                <a:gd name="connsiteY34" fmla="*/ 7286 h 291421"/>
                <a:gd name="connsiteX35" fmla="*/ 7286 w 152996"/>
                <a:gd name="connsiteY35" fmla="*/ 87427 h 291421"/>
                <a:gd name="connsiteX36" fmla="*/ 7286 w 152996"/>
                <a:gd name="connsiteY36" fmla="*/ 47356 h 291421"/>
                <a:gd name="connsiteX37" fmla="*/ 47356 w 152996"/>
                <a:gd name="connsiteY37" fmla="*/ 7286 h 291421"/>
                <a:gd name="connsiteX38" fmla="*/ 76498 w 152996"/>
                <a:gd name="connsiteY38" fmla="*/ 7286 h 291421"/>
                <a:gd name="connsiteX39" fmla="*/ 76498 w 152996"/>
                <a:gd name="connsiteY39" fmla="*/ 25499 h 291421"/>
                <a:gd name="connsiteX40" fmla="*/ 58284 w 152996"/>
                <a:gd name="connsiteY40" fmla="*/ 25499 h 291421"/>
                <a:gd name="connsiteX41" fmla="*/ 43713 w 152996"/>
                <a:gd name="connsiteY41" fmla="*/ 40070 h 291421"/>
                <a:gd name="connsiteX42" fmla="*/ 43713 w 152996"/>
                <a:gd name="connsiteY42" fmla="*/ 61927 h 291421"/>
                <a:gd name="connsiteX43" fmla="*/ 54642 w 152996"/>
                <a:gd name="connsiteY43" fmla="*/ 61927 h 291421"/>
                <a:gd name="connsiteX44" fmla="*/ 54642 w 152996"/>
                <a:gd name="connsiteY44" fmla="*/ 72855 h 291421"/>
                <a:gd name="connsiteX45" fmla="*/ 50999 w 152996"/>
                <a:gd name="connsiteY45" fmla="*/ 72855 h 291421"/>
                <a:gd name="connsiteX46" fmla="*/ 29142 w 152996"/>
                <a:gd name="connsiteY46" fmla="*/ 94712 h 291421"/>
                <a:gd name="connsiteX47" fmla="*/ 29142 w 152996"/>
                <a:gd name="connsiteY47" fmla="*/ 112634 h 291421"/>
                <a:gd name="connsiteX48" fmla="*/ 7286 w 152996"/>
                <a:gd name="connsiteY48" fmla="*/ 87427 h 291421"/>
                <a:gd name="connsiteX49" fmla="*/ 145711 w 152996"/>
                <a:gd name="connsiteY49" fmla="*/ 269565 h 291421"/>
                <a:gd name="connsiteX50" fmla="*/ 131140 w 152996"/>
                <a:gd name="connsiteY50" fmla="*/ 284136 h 291421"/>
                <a:gd name="connsiteX51" fmla="*/ 50999 w 152996"/>
                <a:gd name="connsiteY51" fmla="*/ 284136 h 291421"/>
                <a:gd name="connsiteX52" fmla="*/ 36428 w 152996"/>
                <a:gd name="connsiteY52" fmla="*/ 269565 h 291421"/>
                <a:gd name="connsiteX53" fmla="*/ 36428 w 152996"/>
                <a:gd name="connsiteY53" fmla="*/ 94712 h 291421"/>
                <a:gd name="connsiteX54" fmla="*/ 50999 w 152996"/>
                <a:gd name="connsiteY54" fmla="*/ 80141 h 291421"/>
                <a:gd name="connsiteX55" fmla="*/ 131140 w 152996"/>
                <a:gd name="connsiteY55" fmla="*/ 80141 h 291421"/>
                <a:gd name="connsiteX56" fmla="*/ 145711 w 152996"/>
                <a:gd name="connsiteY56" fmla="*/ 94712 h 29142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</a:cxnLst>
              <a:rect l="l" t="t" r="r" b="b"/>
              <a:pathLst>
                <a:path w="152996" h="291421">
                  <a:moveTo>
                    <a:pt x="131140" y="72855"/>
                  </a:moveTo>
                  <a:lnTo>
                    <a:pt x="127497" y="72855"/>
                  </a:lnTo>
                  <a:lnTo>
                    <a:pt x="127497" y="61927"/>
                  </a:lnTo>
                  <a:lnTo>
                    <a:pt x="138425" y="61927"/>
                  </a:lnTo>
                  <a:lnTo>
                    <a:pt x="138425" y="40070"/>
                  </a:lnTo>
                  <a:cubicBezTo>
                    <a:pt x="138425" y="32023"/>
                    <a:pt x="131901" y="25499"/>
                    <a:pt x="123854" y="25499"/>
                  </a:cubicBezTo>
                  <a:lnTo>
                    <a:pt x="105640" y="25499"/>
                  </a:lnTo>
                  <a:lnTo>
                    <a:pt x="105640" y="7286"/>
                  </a:lnTo>
                  <a:lnTo>
                    <a:pt x="116569" y="7286"/>
                  </a:lnTo>
                  <a:cubicBezTo>
                    <a:pt x="118581" y="7286"/>
                    <a:pt x="120211" y="5655"/>
                    <a:pt x="120211" y="3643"/>
                  </a:cubicBezTo>
                  <a:cubicBezTo>
                    <a:pt x="120211" y="1631"/>
                    <a:pt x="118581" y="0"/>
                    <a:pt x="116569" y="0"/>
                  </a:cubicBezTo>
                  <a:lnTo>
                    <a:pt x="47356" y="0"/>
                  </a:lnTo>
                  <a:cubicBezTo>
                    <a:pt x="21214" y="30"/>
                    <a:pt x="30" y="21214"/>
                    <a:pt x="0" y="47356"/>
                  </a:cubicBezTo>
                  <a:lnTo>
                    <a:pt x="0" y="87427"/>
                  </a:lnTo>
                  <a:cubicBezTo>
                    <a:pt x="24" y="104112"/>
                    <a:pt x="12562" y="118125"/>
                    <a:pt x="29142" y="119997"/>
                  </a:cubicBezTo>
                  <a:lnTo>
                    <a:pt x="29142" y="269565"/>
                  </a:lnTo>
                  <a:cubicBezTo>
                    <a:pt x="29142" y="281636"/>
                    <a:pt x="38928" y="291422"/>
                    <a:pt x="50999" y="291422"/>
                  </a:cubicBezTo>
                  <a:lnTo>
                    <a:pt x="131140" y="291422"/>
                  </a:lnTo>
                  <a:cubicBezTo>
                    <a:pt x="143211" y="291422"/>
                    <a:pt x="152996" y="281636"/>
                    <a:pt x="152996" y="269565"/>
                  </a:cubicBezTo>
                  <a:lnTo>
                    <a:pt x="152996" y="94712"/>
                  </a:lnTo>
                  <a:cubicBezTo>
                    <a:pt x="152996" y="82641"/>
                    <a:pt x="143211" y="72855"/>
                    <a:pt x="131140" y="72855"/>
                  </a:cubicBezTo>
                  <a:close/>
                  <a:moveTo>
                    <a:pt x="120211" y="72855"/>
                  </a:moveTo>
                  <a:lnTo>
                    <a:pt x="61927" y="72855"/>
                  </a:lnTo>
                  <a:lnTo>
                    <a:pt x="61927" y="61927"/>
                  </a:lnTo>
                  <a:lnTo>
                    <a:pt x="120211" y="61927"/>
                  </a:lnTo>
                  <a:close/>
                  <a:moveTo>
                    <a:pt x="123854" y="32785"/>
                  </a:moveTo>
                  <a:cubicBezTo>
                    <a:pt x="127878" y="32785"/>
                    <a:pt x="131140" y="36047"/>
                    <a:pt x="131140" y="40070"/>
                  </a:cubicBezTo>
                  <a:lnTo>
                    <a:pt x="131140" y="54642"/>
                  </a:lnTo>
                  <a:lnTo>
                    <a:pt x="50999" y="54642"/>
                  </a:lnTo>
                  <a:lnTo>
                    <a:pt x="50999" y="40070"/>
                  </a:lnTo>
                  <a:cubicBezTo>
                    <a:pt x="50999" y="36047"/>
                    <a:pt x="54261" y="32785"/>
                    <a:pt x="58284" y="32785"/>
                  </a:cubicBezTo>
                  <a:close/>
                  <a:moveTo>
                    <a:pt x="98355" y="7286"/>
                  </a:moveTo>
                  <a:lnTo>
                    <a:pt x="98355" y="25499"/>
                  </a:lnTo>
                  <a:lnTo>
                    <a:pt x="83784" y="25499"/>
                  </a:lnTo>
                  <a:lnTo>
                    <a:pt x="83784" y="7286"/>
                  </a:lnTo>
                  <a:close/>
                  <a:moveTo>
                    <a:pt x="7286" y="87427"/>
                  </a:moveTo>
                  <a:lnTo>
                    <a:pt x="7286" y="47356"/>
                  </a:lnTo>
                  <a:cubicBezTo>
                    <a:pt x="7312" y="25236"/>
                    <a:pt x="25236" y="7312"/>
                    <a:pt x="47356" y="7286"/>
                  </a:cubicBezTo>
                  <a:lnTo>
                    <a:pt x="76498" y="7286"/>
                  </a:lnTo>
                  <a:lnTo>
                    <a:pt x="76498" y="25499"/>
                  </a:lnTo>
                  <a:lnTo>
                    <a:pt x="58284" y="25499"/>
                  </a:lnTo>
                  <a:cubicBezTo>
                    <a:pt x="50237" y="25499"/>
                    <a:pt x="43713" y="32023"/>
                    <a:pt x="43713" y="40070"/>
                  </a:cubicBezTo>
                  <a:lnTo>
                    <a:pt x="43713" y="61927"/>
                  </a:lnTo>
                  <a:lnTo>
                    <a:pt x="54642" y="61927"/>
                  </a:lnTo>
                  <a:lnTo>
                    <a:pt x="54642" y="72855"/>
                  </a:lnTo>
                  <a:lnTo>
                    <a:pt x="50999" y="72855"/>
                  </a:lnTo>
                  <a:cubicBezTo>
                    <a:pt x="38928" y="72855"/>
                    <a:pt x="29142" y="82641"/>
                    <a:pt x="29142" y="94712"/>
                  </a:cubicBezTo>
                  <a:lnTo>
                    <a:pt x="29142" y="112634"/>
                  </a:lnTo>
                  <a:cubicBezTo>
                    <a:pt x="16608" y="110825"/>
                    <a:pt x="7300" y="100091"/>
                    <a:pt x="7286" y="87427"/>
                  </a:cubicBezTo>
                  <a:close/>
                  <a:moveTo>
                    <a:pt x="145711" y="269565"/>
                  </a:moveTo>
                  <a:cubicBezTo>
                    <a:pt x="145711" y="277612"/>
                    <a:pt x="139187" y="284136"/>
                    <a:pt x="131140" y="284136"/>
                  </a:cubicBezTo>
                  <a:lnTo>
                    <a:pt x="50999" y="284136"/>
                  </a:lnTo>
                  <a:cubicBezTo>
                    <a:pt x="42952" y="284136"/>
                    <a:pt x="36428" y="277612"/>
                    <a:pt x="36428" y="269565"/>
                  </a:cubicBezTo>
                  <a:lnTo>
                    <a:pt x="36428" y="94712"/>
                  </a:lnTo>
                  <a:cubicBezTo>
                    <a:pt x="36428" y="86665"/>
                    <a:pt x="42952" y="80141"/>
                    <a:pt x="50999" y="80141"/>
                  </a:cubicBezTo>
                  <a:lnTo>
                    <a:pt x="131140" y="80141"/>
                  </a:lnTo>
                  <a:cubicBezTo>
                    <a:pt x="139187" y="80141"/>
                    <a:pt x="145711" y="86665"/>
                    <a:pt x="145711" y="94712"/>
                  </a:cubicBezTo>
                  <a:close/>
                </a:path>
              </a:pathLst>
            </a:custGeom>
            <a:solidFill>
              <a:srgbClr val="000000"/>
            </a:solidFill>
            <a:ln w="3572" cap="flat">
              <a:noFill/>
              <a:prstDash val="solid"/>
              <a:miter/>
            </a:ln>
          </p:spPr>
          <p:txBody>
            <a:bodyPr rtlCol="0" anchor="ctr"/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AU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  <p:pic>
          <p:nvPicPr>
            <p:cNvPr id="114" name="Picture 113">
              <a:extLst>
                <a:ext uri="{FF2B5EF4-FFF2-40B4-BE49-F238E27FC236}">
                  <a16:creationId xmlns:a16="http://schemas.microsoft.com/office/drawing/2014/main" id="{F447B9B6-6C89-47C0-2119-86623FFA8DA1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515775" y="4483055"/>
              <a:ext cx="2052000" cy="1306274"/>
            </a:xfrm>
            <a:prstGeom prst="rect">
              <a:avLst/>
            </a:prstGeom>
          </p:spPr>
        </p:pic>
      </p:grpSp>
      <p:sp>
        <p:nvSpPr>
          <p:cNvPr id="11" name="Rectangle : coins arrondis 9">
            <a:extLst>
              <a:ext uri="{FF2B5EF4-FFF2-40B4-BE49-F238E27FC236}">
                <a16:creationId xmlns:a16="http://schemas.microsoft.com/office/drawing/2014/main" id="{9907D559-DB23-AF6F-7A5F-6135DE50C11D}"/>
              </a:ext>
            </a:extLst>
          </p:cNvPr>
          <p:cNvSpPr/>
          <p:nvPr/>
        </p:nvSpPr>
        <p:spPr>
          <a:xfrm>
            <a:off x="537413" y="5158223"/>
            <a:ext cx="2524544" cy="1227949"/>
          </a:xfrm>
          <a:prstGeom prst="roundRect">
            <a:avLst>
              <a:gd name="adj" fmla="val 4015"/>
            </a:avLst>
          </a:prstGeom>
          <a:solidFill>
            <a:schemeClr val="bg2"/>
          </a:solidFill>
          <a:ln w="12700">
            <a:noFill/>
          </a:ln>
          <a:effectLst>
            <a:outerShdw blurRad="101600" sx="101000" sy="101000" algn="ctr" rotWithShape="0">
              <a:prstClr val="black">
                <a:alpha val="22136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pic>
        <p:nvPicPr>
          <p:cNvPr id="20" name="Picture 6">
            <a:extLst>
              <a:ext uri="{FF2B5EF4-FFF2-40B4-BE49-F238E27FC236}">
                <a16:creationId xmlns:a16="http://schemas.microsoft.com/office/drawing/2014/main" id="{63479545-2245-8E8C-C82F-ED7CB4A71AC4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931865" y="5310887"/>
            <a:ext cx="957262" cy="957262"/>
          </a:xfrm>
          <a:prstGeom prst="rect">
            <a:avLst/>
          </a:prstGeom>
        </p:spPr>
      </p:pic>
      <p:sp>
        <p:nvSpPr>
          <p:cNvPr id="21" name="TextBox 11">
            <a:extLst>
              <a:ext uri="{FF2B5EF4-FFF2-40B4-BE49-F238E27FC236}">
                <a16:creationId xmlns:a16="http://schemas.microsoft.com/office/drawing/2014/main" id="{1AF64D15-068A-CF96-F17C-62BB6AD2EDCC}"/>
              </a:ext>
            </a:extLst>
          </p:cNvPr>
          <p:cNvSpPr txBox="1"/>
          <p:nvPr/>
        </p:nvSpPr>
        <p:spPr>
          <a:xfrm>
            <a:off x="642986" y="5447845"/>
            <a:ext cx="914400" cy="341673"/>
          </a:xfrm>
          <a:prstGeom prst="rect">
            <a:avLst/>
          </a:prstGeom>
        </p:spPr>
        <p:txBody>
          <a:bodyPr vert="horz" wrap="none" lIns="0" tIns="0" rIns="0" bIns="0" rtlCol="0" anchor="ctr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1800" b="1" i="0" u="none" strike="noStrike" kern="1200" cap="none" spc="0" normalizeH="0" baseline="0" noProof="1">
                <a:ln>
                  <a:noFill/>
                </a:ln>
                <a:gradFill flip="none" rotWithShape="1">
                  <a:gsLst>
                    <a:gs pos="0">
                      <a:srgbClr val="EA7600"/>
                    </a:gs>
                    <a:gs pos="100000">
                      <a:srgbClr val="ED994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Arial Nova"/>
                <a:ea typeface="+mn-ea"/>
                <a:cs typeface="+mn-cs"/>
              </a:rPr>
              <a:t>VISIT OUR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fr-BE" sz="2000" b="1" i="0" u="none" strike="noStrike" kern="1200" cap="none" spc="0" normalizeH="0" baseline="0" noProof="1">
                <a:ln>
                  <a:noFill/>
                </a:ln>
                <a:gradFill flip="none" rotWithShape="1">
                  <a:gsLst>
                    <a:gs pos="0">
                      <a:srgbClr val="EA7600"/>
                    </a:gs>
                    <a:gs pos="100000">
                      <a:srgbClr val="ED9944"/>
                    </a:gs>
                  </a:gsLst>
                  <a:lin ang="2700000" scaled="1"/>
                  <a:tileRect/>
                </a:gradFill>
                <a:effectLst/>
                <a:uLnTx/>
                <a:uFillTx/>
                <a:latin typeface="Arial Nova"/>
                <a:ea typeface="+mn-ea"/>
                <a:cs typeface="+mn-cs"/>
              </a:rPr>
              <a:t>WEBSITE</a:t>
            </a:r>
            <a:endParaRPr kumimoji="0" lang="en-US" sz="2000" b="1" i="0" u="none" strike="noStrike" kern="1200" cap="none" spc="0" normalizeH="0" baseline="0" noProof="1">
              <a:ln>
                <a:noFill/>
              </a:ln>
              <a:gradFill flip="none" rotWithShape="1">
                <a:gsLst>
                  <a:gs pos="0">
                    <a:srgbClr val="EA7600"/>
                  </a:gs>
                  <a:gs pos="100000">
                    <a:srgbClr val="ED9944"/>
                  </a:gs>
                </a:gsLst>
                <a:lin ang="2700000" scaled="1"/>
                <a:tileRect/>
              </a:gra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282198186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CD497D6-196D-CCC2-83B2-BB023984206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4" name="Rectangle: Rounded Corners 27">
            <a:extLst>
              <a:ext uri="{FF2B5EF4-FFF2-40B4-BE49-F238E27FC236}">
                <a16:creationId xmlns:a16="http://schemas.microsoft.com/office/drawing/2014/main" id="{83CE71DC-0D14-D66B-E0A8-AFC5031FF9B4}"/>
              </a:ext>
            </a:extLst>
          </p:cNvPr>
          <p:cNvSpPr/>
          <p:nvPr>
            <p:custDataLst>
              <p:tags r:id="rId1"/>
            </p:custDataLst>
          </p:nvPr>
        </p:nvSpPr>
        <p:spPr>
          <a:xfrm>
            <a:off x="441186" y="1456127"/>
            <a:ext cx="5770428" cy="4287660"/>
          </a:xfrm>
          <a:prstGeom prst="roundRect">
            <a:avLst>
              <a:gd name="adj" fmla="val 1996"/>
            </a:avLst>
          </a:prstGeom>
          <a:solidFill>
            <a:schemeClr val="bg2"/>
          </a:solidFill>
          <a:ln w="6350"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marL="0" marR="0" lvl="0" indent="0" algn="ctr" defTabSz="914354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+mn-lt"/>
            </a:endParaRPr>
          </a:p>
        </p:txBody>
      </p:sp>
      <p:pic>
        <p:nvPicPr>
          <p:cNvPr id="11" name="Picture 10" descr="A white machine with a screen and a monitor&#10;&#10;AI-generated content may be incorrect.">
            <a:extLst>
              <a:ext uri="{FF2B5EF4-FFF2-40B4-BE49-F238E27FC236}">
                <a16:creationId xmlns:a16="http://schemas.microsoft.com/office/drawing/2014/main" id="{4A17D68D-79EF-AD7E-1C77-6A4F8BA15458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514" t="37554" r="43572"/>
          <a:stretch/>
        </p:blipFill>
        <p:spPr>
          <a:xfrm>
            <a:off x="810767" y="3319464"/>
            <a:ext cx="1284968" cy="1041609"/>
          </a:xfrm>
          <a:prstGeom prst="roundRect">
            <a:avLst>
              <a:gd name="adj" fmla="val 8894"/>
            </a:avLst>
          </a:prstGeom>
        </p:spPr>
      </p:pic>
      <p:sp>
        <p:nvSpPr>
          <p:cNvPr id="23" name="Rectangle: Rounded Corners 22">
            <a:extLst>
              <a:ext uri="{FF2B5EF4-FFF2-40B4-BE49-F238E27FC236}">
                <a16:creationId xmlns:a16="http://schemas.microsoft.com/office/drawing/2014/main" id="{082AD20F-3261-4326-282A-315D95C21171}"/>
              </a:ext>
            </a:extLst>
          </p:cNvPr>
          <p:cNvSpPr/>
          <p:nvPr/>
        </p:nvSpPr>
        <p:spPr>
          <a:xfrm>
            <a:off x="808386" y="3305387"/>
            <a:ext cx="1295954" cy="1353770"/>
          </a:xfrm>
          <a:prstGeom prst="roundRect">
            <a:avLst>
              <a:gd name="adj" fmla="val 7480"/>
            </a:avLst>
          </a:prstGeom>
          <a:gradFill>
            <a:gsLst>
              <a:gs pos="36000">
                <a:schemeClr val="accent1">
                  <a:lumMod val="0"/>
                  <a:lumOff val="100000"/>
                  <a:alpha val="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  <a:path path="circle">
              <a:fillToRect l="100000" b="100000"/>
            </a:path>
          </a:gradFill>
          <a:ln w="12700">
            <a:gradFill flip="none" rotWithShape="1">
              <a:gsLst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56000">
                  <a:schemeClr val="tx2">
                    <a:lumMod val="50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graphicFrame>
        <p:nvGraphicFramePr>
          <p:cNvPr id="6" name="think-cell data - do not delete" hidden="1">
            <a:extLst>
              <a:ext uri="{FF2B5EF4-FFF2-40B4-BE49-F238E27FC236}">
                <a16:creationId xmlns:a16="http://schemas.microsoft.com/office/drawing/2014/main" id="{216E8A37-BBB1-5641-A062-4243AE35AB21}"/>
              </a:ext>
            </a:extLst>
          </p:cNvPr>
          <p:cNvGraphicFramePr>
            <a:graphicFrameLocks noChangeAspect="1"/>
          </p:cNvGraphicFramePr>
          <p:nvPr>
            <p:custDataLst>
              <p:tags r:id="rId2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22" imgW="7772400" imgH="10058400" progId="TCLayout.ActiveDocument.1">
                  <p:embed/>
                </p:oleObj>
              </mc:Choice>
              <mc:Fallback>
                <p:oleObj name="think-cell Slide" r:id="rId22" imgW="7772400" imgH="10058400" progId="TCLayout.ActiveDocument.1">
                  <p:embed/>
                  <p:pic>
                    <p:nvPicPr>
                      <p:cNvPr id="6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216E8A37-BBB1-5641-A062-4243AE35AB21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23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pic>
        <p:nvPicPr>
          <p:cNvPr id="3" name="Image 6" descr="Une image contenant Police, texte, capture d’écran, Graphique&#10;&#10;Description générée automatiquement">
            <a:extLst>
              <a:ext uri="{FF2B5EF4-FFF2-40B4-BE49-F238E27FC236}">
                <a16:creationId xmlns:a16="http://schemas.microsoft.com/office/drawing/2014/main" id="{8E6EF06D-4E82-4CF3-143E-0091A142DC96}"/>
              </a:ext>
            </a:extLst>
          </p:cNvPr>
          <p:cNvPicPr>
            <a:picLocks noChangeAspect="1"/>
          </p:cNvPicPr>
          <p:nvPr/>
        </p:nvPicPr>
        <p:blipFill>
          <a:blip r:embed="rId24"/>
          <a:stretch>
            <a:fillRect/>
          </a:stretch>
        </p:blipFill>
        <p:spPr>
          <a:xfrm>
            <a:off x="10321924" y="214085"/>
            <a:ext cx="1573961" cy="518096"/>
          </a:xfrm>
          <a:prstGeom prst="rect">
            <a:avLst/>
          </a:prstGeom>
        </p:spPr>
      </p:pic>
      <p:sp>
        <p:nvSpPr>
          <p:cNvPr id="2" name="TextBox 1">
            <a:extLst>
              <a:ext uri="{FF2B5EF4-FFF2-40B4-BE49-F238E27FC236}">
                <a16:creationId xmlns:a16="http://schemas.microsoft.com/office/drawing/2014/main" id="{0FF1CDFC-D2DE-8E6B-C32A-ED4F2DE81233}"/>
              </a:ext>
            </a:extLst>
          </p:cNvPr>
          <p:cNvSpPr txBox="1"/>
          <p:nvPr>
            <p:custDataLst>
              <p:tags r:id="rId3"/>
            </p:custDataLst>
          </p:nvPr>
        </p:nvSpPr>
        <p:spPr>
          <a:xfrm>
            <a:off x="4902198" y="6357795"/>
            <a:ext cx="3711401" cy="171466"/>
          </a:xfrm>
          <a:prstGeom prst="rect">
            <a:avLst/>
          </a:prstGeom>
        </p:spPr>
        <p:txBody>
          <a:bodyPr vert="horz" wrap="square" lIns="0" tIns="0" rIns="0" bIns="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9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Design subject to slight adjustments following user feedback.</a:t>
            </a:r>
          </a:p>
        </p:txBody>
      </p:sp>
      <p:sp>
        <p:nvSpPr>
          <p:cNvPr id="72" name="TextBox 71">
            <a:extLst>
              <a:ext uri="{FF2B5EF4-FFF2-40B4-BE49-F238E27FC236}">
                <a16:creationId xmlns:a16="http://schemas.microsoft.com/office/drawing/2014/main" id="{7091D91B-E492-8BE7-DB21-B92109D3D23A}"/>
              </a:ext>
            </a:extLst>
          </p:cNvPr>
          <p:cNvSpPr txBox="1"/>
          <p:nvPr>
            <p:custDataLst>
              <p:tags r:id="rId4"/>
            </p:custDataLst>
          </p:nvPr>
        </p:nvSpPr>
        <p:spPr>
          <a:xfrm>
            <a:off x="808386" y="5071077"/>
            <a:ext cx="2822098" cy="566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9863" marR="0" lvl="0" indent="-169863" algn="l" defTabSz="1125444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Format</a:t>
            </a: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: 96 well plate</a:t>
            </a:r>
          </a:p>
          <a:p>
            <a:pPr marL="169863" marR="0" lvl="0" indent="-169863" algn="l" defTabSz="1125444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IVT Vol</a:t>
            </a: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: 100µL/well</a:t>
            </a:r>
          </a:p>
        </p:txBody>
      </p:sp>
      <p:sp>
        <p:nvSpPr>
          <p:cNvPr id="2049" name="Title 2048">
            <a:extLst>
              <a:ext uri="{FF2B5EF4-FFF2-40B4-BE49-F238E27FC236}">
                <a16:creationId xmlns:a16="http://schemas.microsoft.com/office/drawing/2014/main" id="{B779C2A3-472D-374B-9ADB-3DED2A26F42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 vert="horz"/>
          <a:lstStyle/>
          <a:p>
            <a:r>
              <a:rPr lang="en-AU" noProof="0"/>
              <a:t>Introducing </a:t>
            </a:r>
            <a:r>
              <a:rPr lang="en-AU" noProof="0">
                <a:solidFill>
                  <a:schemeClr val="accent3"/>
                </a:solidFill>
              </a:rPr>
              <a:t>N</a:t>
            </a:r>
            <a:r>
              <a:rPr lang="en-AU" noProof="0">
                <a:solidFill>
                  <a:srgbClr val="000000"/>
                </a:solidFill>
              </a:rPr>
              <a:t>tensify</a:t>
            </a:r>
            <a:r>
              <a:rPr lang="en-AU" sz="1800" baseline="50000" noProof="0">
                <a:solidFill>
                  <a:srgbClr val="000000"/>
                </a:solidFill>
              </a:rPr>
              <a:t>®</a:t>
            </a:r>
            <a:r>
              <a:rPr lang="en-AU" noProof="0">
                <a:solidFill>
                  <a:srgbClr val="000000"/>
                </a:solidFill>
              </a:rPr>
              <a:t> </a:t>
            </a:r>
            <a:r>
              <a:rPr lang="en-AU" noProof="0">
                <a:solidFill>
                  <a:schemeClr val="accent3"/>
                </a:solidFill>
              </a:rPr>
              <a:t>micro</a:t>
            </a:r>
            <a:endParaRPr lang="en-AU" noProof="0"/>
          </a:p>
        </p:txBody>
      </p:sp>
      <p:sp>
        <p:nvSpPr>
          <p:cNvPr id="2051" name="Text Placeholder 2050">
            <a:extLst>
              <a:ext uri="{FF2B5EF4-FFF2-40B4-BE49-F238E27FC236}">
                <a16:creationId xmlns:a16="http://schemas.microsoft.com/office/drawing/2014/main" id="{C5C6EBBD-4240-F0EE-64F5-1BE76632173D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/>
        <p:txBody>
          <a:bodyPr/>
          <a:lstStyle/>
          <a:p>
            <a:r>
              <a:rPr lang="en-AU" noProof="0"/>
              <a:t>Equipment Overview: Key Features &amp; Specifications</a:t>
            </a:r>
            <a:endParaRPr lang="en-AU" sz="1700" noProof="0"/>
          </a:p>
        </p:txBody>
      </p:sp>
      <p:sp>
        <p:nvSpPr>
          <p:cNvPr id="5" name="Rectangle: Rounded Corners 27">
            <a:extLst>
              <a:ext uri="{FF2B5EF4-FFF2-40B4-BE49-F238E27FC236}">
                <a16:creationId xmlns:a16="http://schemas.microsoft.com/office/drawing/2014/main" id="{0A9A42B5-93C3-5A4A-B938-7B3706C6C1EA}"/>
              </a:ext>
            </a:extLst>
          </p:cNvPr>
          <p:cNvSpPr/>
          <p:nvPr>
            <p:custDataLst>
              <p:tags r:id="rId5"/>
            </p:custDataLst>
          </p:nvPr>
        </p:nvSpPr>
        <p:spPr>
          <a:xfrm>
            <a:off x="441186" y="1453843"/>
            <a:ext cx="5770427" cy="407039"/>
          </a:xfrm>
          <a:prstGeom prst="round2SameRect">
            <a:avLst>
              <a:gd name="adj1" fmla="val 16912"/>
              <a:gd name="adj2" fmla="val 0"/>
            </a:avLst>
          </a:prstGeom>
          <a:gradFill flip="none" rotWithShape="1">
            <a:gsLst>
              <a:gs pos="0">
                <a:schemeClr val="tx2"/>
              </a:gs>
              <a:gs pos="100000">
                <a:schemeClr val="tx2">
                  <a:lumMod val="70000"/>
                  <a:lumOff val="30000"/>
                </a:schemeClr>
              </a:gs>
            </a:gsLst>
            <a:lin ang="2700000" scaled="1"/>
            <a:tileRect/>
          </a:gra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1"/>
          <a:lstStyle/>
          <a:p>
            <a:pPr marL="0" marR="0" lvl="0" indent="0" algn="ctr" defTabSz="121914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N</a:t>
            </a:r>
            <a:r>
              <a:rPr kumimoji="0" lang="en-AU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tensify</a:t>
            </a:r>
            <a:r>
              <a:rPr kumimoji="0" lang="en-AU" sz="2400" b="1" i="0" u="none" strike="noStrike" kern="1200" cap="none" spc="0" normalizeH="0" baseline="5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®</a:t>
            </a:r>
            <a:r>
              <a:rPr kumimoji="0" lang="en-AU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 micro 96 format</a:t>
            </a:r>
          </a:p>
        </p:txBody>
      </p:sp>
      <p:sp>
        <p:nvSpPr>
          <p:cNvPr id="12" name="Rectangle: Rounded Corners 27">
            <a:extLst>
              <a:ext uri="{FF2B5EF4-FFF2-40B4-BE49-F238E27FC236}">
                <a16:creationId xmlns:a16="http://schemas.microsoft.com/office/drawing/2014/main" id="{060C6715-CB58-1079-87A0-CCAA2CF8D3A6}"/>
              </a:ext>
            </a:extLst>
          </p:cNvPr>
          <p:cNvSpPr/>
          <p:nvPr>
            <p:custDataLst>
              <p:tags r:id="rId6"/>
            </p:custDataLst>
          </p:nvPr>
        </p:nvSpPr>
        <p:spPr>
          <a:xfrm>
            <a:off x="6306310" y="1456127"/>
            <a:ext cx="5770428" cy="4287660"/>
          </a:xfrm>
          <a:prstGeom prst="roundRect">
            <a:avLst>
              <a:gd name="adj" fmla="val 1996"/>
            </a:avLst>
          </a:prstGeom>
          <a:solidFill>
            <a:schemeClr val="bg2"/>
          </a:solidFill>
          <a:ln w="6350"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marL="0" marR="0" lvl="0" indent="0" algn="ctr" defTabSz="914354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+mn-lt"/>
            </a:endParaRPr>
          </a:p>
        </p:txBody>
      </p:sp>
      <p:sp>
        <p:nvSpPr>
          <p:cNvPr id="15" name="Rectangle: Rounded Corners 27">
            <a:extLst>
              <a:ext uri="{FF2B5EF4-FFF2-40B4-BE49-F238E27FC236}">
                <a16:creationId xmlns:a16="http://schemas.microsoft.com/office/drawing/2014/main" id="{45E72A08-5BF5-D925-FCEA-0621CA853012}"/>
              </a:ext>
            </a:extLst>
          </p:cNvPr>
          <p:cNvSpPr/>
          <p:nvPr>
            <p:custDataLst>
              <p:tags r:id="rId7"/>
            </p:custDataLst>
          </p:nvPr>
        </p:nvSpPr>
        <p:spPr>
          <a:xfrm>
            <a:off x="6306310" y="1453843"/>
            <a:ext cx="5770428" cy="407039"/>
          </a:xfrm>
          <a:prstGeom prst="round2SameRect">
            <a:avLst>
              <a:gd name="adj1" fmla="val 16912"/>
              <a:gd name="adj2" fmla="val 0"/>
            </a:avLst>
          </a:prstGeom>
          <a:gradFill flip="none" rotWithShape="1">
            <a:gsLst>
              <a:gs pos="0">
                <a:schemeClr val="tx2"/>
              </a:gs>
              <a:gs pos="100000">
                <a:schemeClr val="tx2">
                  <a:lumMod val="70000"/>
                  <a:lumOff val="30000"/>
                </a:schemeClr>
              </a:gs>
            </a:gsLst>
            <a:lin ang="2700000" scaled="1"/>
            <a:tileRect/>
          </a:gradFill>
          <a:ln w="6350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0" tIns="0" rIns="0" bIns="0" rtlCol="0" anchor="ctr" anchorCtr="1"/>
          <a:lstStyle/>
          <a:p>
            <a:pPr marL="0" marR="0" lvl="0" indent="0" algn="ctr" defTabSz="121914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2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N</a:t>
            </a:r>
            <a:r>
              <a:rPr kumimoji="0" lang="en-AU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tensify</a:t>
            </a:r>
            <a:r>
              <a:rPr kumimoji="0" lang="en-AU" sz="2400" b="1" i="0" u="none" strike="noStrike" kern="1200" cap="none" spc="0" normalizeH="0" baseline="5000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®</a:t>
            </a:r>
            <a:r>
              <a:rPr kumimoji="0" lang="en-AU" sz="2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 micro 50mL tube format</a:t>
            </a:r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4D808FDD-980C-C40B-EF12-8ACB7E2BA4C7}"/>
              </a:ext>
            </a:extLst>
          </p:cNvPr>
          <p:cNvSpPr txBox="1"/>
          <p:nvPr>
            <p:custDataLst>
              <p:tags r:id="rId8"/>
            </p:custDataLst>
          </p:nvPr>
        </p:nvSpPr>
        <p:spPr>
          <a:xfrm>
            <a:off x="6627661" y="5071077"/>
            <a:ext cx="2604793" cy="566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9863" marR="0" lvl="0" indent="-169863" algn="l" defTabSz="1125444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Format</a:t>
            </a: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: 50mL conical tube</a:t>
            </a:r>
          </a:p>
          <a:p>
            <a:pPr marL="169863" marR="0" lvl="0" indent="-169863" algn="l" defTabSz="1125444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IVT Vol</a:t>
            </a: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: 20mL</a:t>
            </a: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61367B03-3EFA-5D4D-FB96-033409C00A94}"/>
              </a:ext>
            </a:extLst>
          </p:cNvPr>
          <p:cNvSpPr txBox="1"/>
          <p:nvPr>
            <p:custDataLst>
              <p:tags r:id="rId9"/>
            </p:custDataLst>
          </p:nvPr>
        </p:nvSpPr>
        <p:spPr>
          <a:xfrm>
            <a:off x="735277" y="4364222"/>
            <a:ext cx="1442172" cy="268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125444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AU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IVT Thermoshaker</a:t>
            </a:r>
            <a:endParaRPr kumimoji="0" lang="en-AU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pic>
        <p:nvPicPr>
          <p:cNvPr id="19" name="Picture 18" descr="A white machine with a screen and a keyboard&#10;&#10;AI-generated content may be incorrect.">
            <a:extLst>
              <a:ext uri="{FF2B5EF4-FFF2-40B4-BE49-F238E27FC236}">
                <a16:creationId xmlns:a16="http://schemas.microsoft.com/office/drawing/2014/main" id="{7FB37011-E5A7-4F57-8957-25AE0D405F41}"/>
              </a:ext>
            </a:extLst>
          </p:cNvPr>
          <p:cNvPicPr>
            <a:picLocks noChangeAspect="1"/>
          </p:cNvPicPr>
          <p:nvPr/>
        </p:nvPicPr>
        <p:blipFill>
          <a:blip r:embed="rId2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5084" y="2446827"/>
            <a:ext cx="2340000" cy="1823946"/>
          </a:xfrm>
          <a:prstGeom prst="roundRect">
            <a:avLst>
              <a:gd name="adj" fmla="val 5155"/>
            </a:avLst>
          </a:prstGeom>
        </p:spPr>
      </p:pic>
      <p:pic>
        <p:nvPicPr>
          <p:cNvPr id="27" name="Picture 26" descr="A white machine with a screen and a monitor&#10;&#10;AI-generated content may be incorrect.">
            <a:extLst>
              <a:ext uri="{FF2B5EF4-FFF2-40B4-BE49-F238E27FC236}">
                <a16:creationId xmlns:a16="http://schemas.microsoft.com/office/drawing/2014/main" id="{7A6F87C6-B3DE-874F-41EA-B3CA832863DF}"/>
              </a:ext>
            </a:extLst>
          </p:cNvPr>
          <p:cNvPicPr>
            <a:picLocks noChangeAspect="1"/>
          </p:cNvPicPr>
          <p:nvPr/>
        </p:nvPicPr>
        <p:blipFill>
          <a:blip r:embed="rId2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92793" y="2446827"/>
            <a:ext cx="2340000" cy="1735522"/>
          </a:xfrm>
          <a:prstGeom prst="roundRect">
            <a:avLst>
              <a:gd name="adj" fmla="val 4959"/>
            </a:avLst>
          </a:prstGeom>
        </p:spPr>
      </p:pic>
      <p:pic>
        <p:nvPicPr>
          <p:cNvPr id="30" name="Picture 29" descr="A white machine with a screen and a test tube&#10;&#10;AI-generated content may be incorrect.">
            <a:extLst>
              <a:ext uri="{FF2B5EF4-FFF2-40B4-BE49-F238E27FC236}">
                <a16:creationId xmlns:a16="http://schemas.microsoft.com/office/drawing/2014/main" id="{8D3B3537-D3B4-D0C6-2C78-BFD7BC3EA7EC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42789" y="2129916"/>
            <a:ext cx="1286716" cy="905256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cxnSp>
        <p:nvCxnSpPr>
          <p:cNvPr id="55" name="Straight Arrow Connector 54">
            <a:extLst>
              <a:ext uri="{FF2B5EF4-FFF2-40B4-BE49-F238E27FC236}">
                <a16:creationId xmlns:a16="http://schemas.microsoft.com/office/drawing/2014/main" id="{05FE06A3-1EFA-7889-EFA4-CF96E60C116D}"/>
              </a:ext>
            </a:extLst>
          </p:cNvPr>
          <p:cNvCxnSpPr>
            <a:cxnSpLocks/>
          </p:cNvCxnSpPr>
          <p:nvPr/>
        </p:nvCxnSpPr>
        <p:spPr>
          <a:xfrm>
            <a:off x="5489899" y="3528363"/>
            <a:ext cx="0" cy="380882"/>
          </a:xfrm>
          <a:prstGeom prst="straightConnector1">
            <a:avLst/>
          </a:prstGeom>
          <a:ln w="6350" cmpd="sng">
            <a:solidFill>
              <a:schemeClr val="accent4"/>
            </a:solidFill>
            <a:headEnd type="triangl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6" name="Picture 25" descr="A white machine with a screen and a monitor&#10;&#10;AI-generated content may be incorrect.">
            <a:extLst>
              <a:ext uri="{FF2B5EF4-FFF2-40B4-BE49-F238E27FC236}">
                <a16:creationId xmlns:a16="http://schemas.microsoft.com/office/drawing/2014/main" id="{5C45E5B2-ED6E-112D-9830-E1674893BB99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6282" y="2129916"/>
            <a:ext cx="1268428" cy="904170"/>
          </a:xfrm>
          <a:prstGeom prst="roundRect">
            <a:avLst>
              <a:gd name="adj" fmla="val 9875"/>
            </a:avLst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28" name="Rectangle: Rounded Corners 27">
            <a:extLst>
              <a:ext uri="{FF2B5EF4-FFF2-40B4-BE49-F238E27FC236}">
                <a16:creationId xmlns:a16="http://schemas.microsoft.com/office/drawing/2014/main" id="{91F7AE24-5E81-BC63-F7C5-2C5DE8163948}"/>
              </a:ext>
            </a:extLst>
          </p:cNvPr>
          <p:cNvSpPr/>
          <p:nvPr/>
        </p:nvSpPr>
        <p:spPr>
          <a:xfrm>
            <a:off x="5031592" y="2866559"/>
            <a:ext cx="1073492" cy="1792598"/>
          </a:xfrm>
          <a:prstGeom prst="roundRect">
            <a:avLst>
              <a:gd name="adj" fmla="val 8681"/>
            </a:avLst>
          </a:prstGeom>
          <a:gradFill>
            <a:gsLst>
              <a:gs pos="54000">
                <a:schemeClr val="accent1">
                  <a:lumMod val="0"/>
                  <a:lumOff val="100000"/>
                  <a:alpha val="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</a:gradFill>
          <a:ln w="12700">
            <a:gradFill flip="none" rotWithShape="1">
              <a:gsLst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56000">
                  <a:schemeClr val="tx2">
                    <a:lumMod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B55A1B56-3BFD-9D58-3EC6-8190145F41D2}"/>
              </a:ext>
            </a:extLst>
          </p:cNvPr>
          <p:cNvSpPr txBox="1"/>
          <p:nvPr>
            <p:custDataLst>
              <p:tags r:id="rId10"/>
            </p:custDataLst>
          </p:nvPr>
        </p:nvSpPr>
        <p:spPr>
          <a:xfrm>
            <a:off x="5071297" y="3832799"/>
            <a:ext cx="1073493" cy="84984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r" defTabSz="1125444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AU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Tiltable container for improved user accessibility</a:t>
            </a:r>
            <a:endParaRPr kumimoji="0" lang="en-AU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pic>
        <p:nvPicPr>
          <p:cNvPr id="29" name="Picture 28" descr="A white machine with a screen and a monitor&#10;&#10;AI-generated content may be incorrect.">
            <a:extLst>
              <a:ext uri="{FF2B5EF4-FFF2-40B4-BE49-F238E27FC236}">
                <a16:creationId xmlns:a16="http://schemas.microsoft.com/office/drawing/2014/main" id="{320E5D78-A9E9-28CB-CCBA-CC3F39B6EDAC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7618" t="37554" r="-663"/>
          <a:stretch/>
        </p:blipFill>
        <p:spPr>
          <a:xfrm>
            <a:off x="2173131" y="3310740"/>
            <a:ext cx="1007247" cy="1041609"/>
          </a:xfrm>
          <a:prstGeom prst="roundRect">
            <a:avLst>
              <a:gd name="adj" fmla="val 8894"/>
            </a:avLst>
          </a:prstGeom>
        </p:spPr>
      </p:pic>
      <p:sp>
        <p:nvSpPr>
          <p:cNvPr id="24" name="Rectangle: Rounded Corners 23">
            <a:extLst>
              <a:ext uri="{FF2B5EF4-FFF2-40B4-BE49-F238E27FC236}">
                <a16:creationId xmlns:a16="http://schemas.microsoft.com/office/drawing/2014/main" id="{25A8BBF3-4652-C38B-64DE-35627A460513}"/>
              </a:ext>
            </a:extLst>
          </p:cNvPr>
          <p:cNvSpPr/>
          <p:nvPr/>
        </p:nvSpPr>
        <p:spPr>
          <a:xfrm>
            <a:off x="2147046" y="3305387"/>
            <a:ext cx="1364342" cy="1353770"/>
          </a:xfrm>
          <a:prstGeom prst="roundRect">
            <a:avLst>
              <a:gd name="adj" fmla="val 8681"/>
            </a:avLst>
          </a:prstGeom>
          <a:gradFill>
            <a:gsLst>
              <a:gs pos="42000">
                <a:schemeClr val="accent1">
                  <a:lumMod val="0"/>
                  <a:lumOff val="100000"/>
                  <a:alpha val="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</a:gradFill>
          <a:ln w="12700">
            <a:gradFill flip="none" rotWithShape="1">
              <a:gsLst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56000">
                  <a:schemeClr val="tx2">
                    <a:lumMod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BA4BD8AD-15F4-F68E-F25B-23471B3CF8B0}"/>
              </a:ext>
            </a:extLst>
          </p:cNvPr>
          <p:cNvSpPr txBox="1"/>
          <p:nvPr>
            <p:custDataLst>
              <p:tags r:id="rId11"/>
            </p:custDataLst>
          </p:nvPr>
        </p:nvSpPr>
        <p:spPr>
          <a:xfrm>
            <a:off x="2333053" y="4364222"/>
            <a:ext cx="992328" cy="268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125444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AU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DSP Magnet</a:t>
            </a:r>
            <a:endParaRPr kumimoji="0" lang="en-AU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pic>
        <p:nvPicPr>
          <p:cNvPr id="32" name="Picture 31" descr="A white machine with a screen and a monitor&#10;&#10;AI-generated content may be incorrect.">
            <a:extLst>
              <a:ext uri="{FF2B5EF4-FFF2-40B4-BE49-F238E27FC236}">
                <a16:creationId xmlns:a16="http://schemas.microsoft.com/office/drawing/2014/main" id="{D540A0F3-1BBF-7AAA-41A4-A62DBAA7CC7B}"/>
              </a:ext>
            </a:extLst>
          </p:cNvPr>
          <p:cNvPicPr>
            <a:picLocks noChangeAspect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44" t="1124" r="29963" b="42480"/>
          <a:stretch/>
        </p:blipFill>
        <p:spPr>
          <a:xfrm>
            <a:off x="2276741" y="2068012"/>
            <a:ext cx="1160454" cy="940678"/>
          </a:xfrm>
          <a:prstGeom prst="roundRect">
            <a:avLst>
              <a:gd name="adj" fmla="val 8894"/>
            </a:avLst>
          </a:prstGeom>
        </p:spPr>
      </p:pic>
      <p:sp>
        <p:nvSpPr>
          <p:cNvPr id="33" name="Rectangle: Rounded Corners 32">
            <a:extLst>
              <a:ext uri="{FF2B5EF4-FFF2-40B4-BE49-F238E27FC236}">
                <a16:creationId xmlns:a16="http://schemas.microsoft.com/office/drawing/2014/main" id="{056D15B9-191E-07B5-A62A-A85BC283E5A5}"/>
              </a:ext>
            </a:extLst>
          </p:cNvPr>
          <p:cNvSpPr/>
          <p:nvPr/>
        </p:nvSpPr>
        <p:spPr>
          <a:xfrm rot="16200000">
            <a:off x="2232168" y="1983522"/>
            <a:ext cx="1223703" cy="1353770"/>
          </a:xfrm>
          <a:prstGeom prst="roundRect">
            <a:avLst>
              <a:gd name="adj" fmla="val 8681"/>
            </a:avLst>
          </a:prstGeom>
          <a:gradFill>
            <a:gsLst>
              <a:gs pos="42000">
                <a:schemeClr val="accent1">
                  <a:lumMod val="0"/>
                  <a:lumOff val="100000"/>
                  <a:alpha val="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</a:gradFill>
          <a:ln w="12700">
            <a:gradFill flip="none" rotWithShape="1">
              <a:gsLst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56000">
                  <a:schemeClr val="tx2">
                    <a:lumMod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8FFC4749-0FD4-11EC-E868-7C78263C161C}"/>
              </a:ext>
            </a:extLst>
          </p:cNvPr>
          <p:cNvSpPr txBox="1"/>
          <p:nvPr>
            <p:custDataLst>
              <p:tags r:id="rId12"/>
            </p:custDataLst>
          </p:nvPr>
        </p:nvSpPr>
        <p:spPr>
          <a:xfrm>
            <a:off x="2271839" y="3004109"/>
            <a:ext cx="1160454" cy="268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125444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AU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Touch screen</a:t>
            </a:r>
            <a:endParaRPr kumimoji="0" lang="en-AU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grpSp>
        <p:nvGrpSpPr>
          <p:cNvPr id="36" name="Group 35">
            <a:extLst>
              <a:ext uri="{FF2B5EF4-FFF2-40B4-BE49-F238E27FC236}">
                <a16:creationId xmlns:a16="http://schemas.microsoft.com/office/drawing/2014/main" id="{3102A084-53B4-BC3C-6952-0CC752C2ECFB}"/>
              </a:ext>
            </a:extLst>
          </p:cNvPr>
          <p:cNvGrpSpPr/>
          <p:nvPr/>
        </p:nvGrpSpPr>
        <p:grpSpPr>
          <a:xfrm>
            <a:off x="10851612" y="2841590"/>
            <a:ext cx="1113198" cy="1817567"/>
            <a:chOff x="10383231" y="3138184"/>
            <a:chExt cx="1113198" cy="1817567"/>
          </a:xfrm>
        </p:grpSpPr>
        <p:sp>
          <p:nvSpPr>
            <p:cNvPr id="34" name="Rectangle: Rounded Corners 33">
              <a:extLst>
                <a:ext uri="{FF2B5EF4-FFF2-40B4-BE49-F238E27FC236}">
                  <a16:creationId xmlns:a16="http://schemas.microsoft.com/office/drawing/2014/main" id="{8B6EBDE5-2A71-70DB-8265-B30382604E29}"/>
                </a:ext>
              </a:extLst>
            </p:cNvPr>
            <p:cNvSpPr/>
            <p:nvPr/>
          </p:nvSpPr>
          <p:spPr>
            <a:xfrm>
              <a:off x="10383231" y="3138184"/>
              <a:ext cx="1073492" cy="1792598"/>
            </a:xfrm>
            <a:prstGeom prst="roundRect">
              <a:avLst>
                <a:gd name="adj" fmla="val 8681"/>
              </a:avLst>
            </a:prstGeom>
            <a:gradFill>
              <a:gsLst>
                <a:gs pos="54000">
                  <a:schemeClr val="accent1">
                    <a:lumMod val="0"/>
                    <a:lumOff val="100000"/>
                    <a:alpha val="0"/>
                  </a:schemeClr>
                </a:gs>
                <a:gs pos="100000">
                  <a:schemeClr val="tx2">
                    <a:lumMod val="20000"/>
                    <a:lumOff val="80000"/>
                  </a:schemeClr>
                </a:gs>
              </a:gsLst>
              <a:path path="circle">
                <a:fillToRect r="100000" b="100000"/>
              </a:path>
            </a:gradFill>
            <a:ln w="12700">
              <a:gradFill flip="none" rotWithShape="1">
                <a:gsLst>
                  <a:gs pos="0">
                    <a:schemeClr val="accent1">
                      <a:lumMod val="0"/>
                      <a:lumOff val="100000"/>
                      <a:alpha val="0"/>
                    </a:schemeClr>
                  </a:gs>
                  <a:gs pos="56000">
                    <a:schemeClr val="tx2">
                      <a:lumMod val="50000"/>
                    </a:schemeClr>
                  </a:gs>
                </a:gsLst>
                <a:path path="circle">
                  <a:fillToRect r="100000" b="100000"/>
                </a:path>
                <a:tileRect l="-100000" t="-100000"/>
              </a:gra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t" anchorCtr="0"/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A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553CC0E7-8E91-99E6-113C-1A0769BF7030}"/>
                </a:ext>
              </a:extLst>
            </p:cNvPr>
            <p:cNvSpPr txBox="1"/>
            <p:nvPr>
              <p:custDataLst>
                <p:tags r:id="rId18"/>
              </p:custDataLst>
            </p:nvPr>
          </p:nvSpPr>
          <p:spPr>
            <a:xfrm>
              <a:off x="10422936" y="4105903"/>
              <a:ext cx="1073493" cy="849848"/>
            </a:xfrm>
            <a:prstGeom prst="rect">
              <a:avLst/>
            </a:prstGeom>
            <a:noFill/>
          </p:spPr>
          <p:txBody>
            <a:bodyPr wrap="square">
              <a:spAutoFit/>
            </a:bodyPr>
            <a:lstStyle/>
            <a:p>
              <a:pPr marL="0" marR="0" lvl="0" indent="0" algn="r" defTabSz="1125444" rtl="0" eaLnBrk="1" fontAlgn="auto" latinLnBrk="0" hangingPunct="1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  <a:buClr>
                  <a:srgbClr val="000000"/>
                </a:buClr>
                <a:buSzTx/>
                <a:buFontTx/>
                <a:buNone/>
                <a:tabLst/>
                <a:defRPr/>
              </a:pPr>
              <a:r>
                <a:rPr kumimoji="0" lang="en-AU" sz="105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Tiltable container for improved user accessibility</a:t>
              </a:r>
              <a:endParaRPr kumimoji="0" lang="en-AU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endParaRPr>
            </a:p>
          </p:txBody>
        </p:sp>
      </p:grpSp>
      <p:sp>
        <p:nvSpPr>
          <p:cNvPr id="44" name="TextBox 43">
            <a:extLst>
              <a:ext uri="{FF2B5EF4-FFF2-40B4-BE49-F238E27FC236}">
                <a16:creationId xmlns:a16="http://schemas.microsoft.com/office/drawing/2014/main" id="{4B4EB304-67AF-17F8-AF7F-521BF76BEB58}"/>
              </a:ext>
            </a:extLst>
          </p:cNvPr>
          <p:cNvSpPr txBox="1"/>
          <p:nvPr>
            <p:custDataLst>
              <p:tags r:id="rId13"/>
            </p:custDataLst>
          </p:nvPr>
        </p:nvSpPr>
        <p:spPr>
          <a:xfrm>
            <a:off x="8166779" y="3004110"/>
            <a:ext cx="1160454" cy="268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125444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AU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Touch screen</a:t>
            </a:r>
            <a:endParaRPr kumimoji="0" lang="en-AU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pic>
        <p:nvPicPr>
          <p:cNvPr id="45" name="Picture 44" descr="A white machine with a screen and a test tube&#10;&#10;AI-generated content may be incorrect.">
            <a:extLst>
              <a:ext uri="{FF2B5EF4-FFF2-40B4-BE49-F238E27FC236}">
                <a16:creationId xmlns:a16="http://schemas.microsoft.com/office/drawing/2014/main" id="{FB52623C-D608-6EC3-7EF6-89B07E5FF9A3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5502" t="1555" r="25502" b="49449"/>
          <a:stretch/>
        </p:blipFill>
        <p:spPr>
          <a:xfrm>
            <a:off x="8214229" y="2106579"/>
            <a:ext cx="1001776" cy="704788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7" name="Picture 46" descr="A white machine with a screen and a test tube&#10;&#10;AI-generated content may be incorrect.">
            <a:extLst>
              <a:ext uri="{FF2B5EF4-FFF2-40B4-BE49-F238E27FC236}">
                <a16:creationId xmlns:a16="http://schemas.microsoft.com/office/drawing/2014/main" id="{CD794D14-931C-5629-9286-F23E9048E5BD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61951" t="16905"/>
          <a:stretch/>
        </p:blipFill>
        <p:spPr>
          <a:xfrm>
            <a:off x="8116523" y="3340522"/>
            <a:ext cx="777968" cy="1195288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pic>
        <p:nvPicPr>
          <p:cNvPr id="48" name="Picture 47" descr="A white machine with a screen and a test tube&#10;&#10;AI-generated content may be incorrect.">
            <a:extLst>
              <a:ext uri="{FF2B5EF4-FFF2-40B4-BE49-F238E27FC236}">
                <a16:creationId xmlns:a16="http://schemas.microsoft.com/office/drawing/2014/main" id="{F65067DF-14AC-175F-EAAF-A6FF37A09476}"/>
              </a:ext>
            </a:extLst>
          </p:cNvPr>
          <p:cNvPicPr>
            <a:picLocks noChangeAspect="1"/>
          </p:cNvPicPr>
          <p:nvPr/>
        </p:nvPicPr>
        <p:blipFill>
          <a:blip r:embed="rId2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707" t="18454" r="38019"/>
          <a:stretch/>
        </p:blipFill>
        <p:spPr>
          <a:xfrm>
            <a:off x="7004393" y="3362787"/>
            <a:ext cx="925665" cy="1173023"/>
          </a:xfrm>
          <a:prstGeom prst="round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  <p:sp>
        <p:nvSpPr>
          <p:cNvPr id="38" name="Rectangle: Rounded Corners 37">
            <a:extLst>
              <a:ext uri="{FF2B5EF4-FFF2-40B4-BE49-F238E27FC236}">
                <a16:creationId xmlns:a16="http://schemas.microsoft.com/office/drawing/2014/main" id="{CF9E79DA-04D6-7F0B-65B2-EC4258DA31AE}"/>
              </a:ext>
            </a:extLst>
          </p:cNvPr>
          <p:cNvSpPr/>
          <p:nvPr/>
        </p:nvSpPr>
        <p:spPr>
          <a:xfrm>
            <a:off x="6703326" y="3305388"/>
            <a:ext cx="1295954" cy="1530772"/>
          </a:xfrm>
          <a:prstGeom prst="roundRect">
            <a:avLst>
              <a:gd name="adj" fmla="val 7480"/>
            </a:avLst>
          </a:prstGeom>
          <a:gradFill>
            <a:gsLst>
              <a:gs pos="36000">
                <a:schemeClr val="accent1">
                  <a:lumMod val="0"/>
                  <a:lumOff val="100000"/>
                  <a:alpha val="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  <a:path path="circle">
              <a:fillToRect l="100000" b="100000"/>
            </a:path>
          </a:gradFill>
          <a:ln w="12700">
            <a:gradFill flip="none" rotWithShape="1">
              <a:gsLst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56000">
                  <a:schemeClr val="tx2">
                    <a:lumMod val="50000"/>
                  </a:schemeClr>
                </a:gs>
              </a:gsLst>
              <a:path path="circle">
                <a:fillToRect l="100000" b="100000"/>
              </a:path>
              <a:tileRect t="-100000" r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41" name="Rectangle: Rounded Corners 40">
            <a:extLst>
              <a:ext uri="{FF2B5EF4-FFF2-40B4-BE49-F238E27FC236}">
                <a16:creationId xmlns:a16="http://schemas.microsoft.com/office/drawing/2014/main" id="{89B15A77-DFFD-D2B7-1337-0935BA519128}"/>
              </a:ext>
            </a:extLst>
          </p:cNvPr>
          <p:cNvSpPr/>
          <p:nvPr/>
        </p:nvSpPr>
        <p:spPr>
          <a:xfrm>
            <a:off x="8041986" y="3305388"/>
            <a:ext cx="1364342" cy="1530772"/>
          </a:xfrm>
          <a:prstGeom prst="roundRect">
            <a:avLst>
              <a:gd name="adj" fmla="val 8681"/>
            </a:avLst>
          </a:prstGeom>
          <a:gradFill>
            <a:gsLst>
              <a:gs pos="42000">
                <a:schemeClr val="accent1">
                  <a:lumMod val="0"/>
                  <a:lumOff val="100000"/>
                  <a:alpha val="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</a:gradFill>
          <a:ln w="12700">
            <a:gradFill flip="none" rotWithShape="1">
              <a:gsLst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56000">
                  <a:schemeClr val="tx2">
                    <a:lumMod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39" name="TextBox 38">
            <a:extLst>
              <a:ext uri="{FF2B5EF4-FFF2-40B4-BE49-F238E27FC236}">
                <a16:creationId xmlns:a16="http://schemas.microsoft.com/office/drawing/2014/main" id="{F2B2AE89-D090-63C2-BCDF-863F39DB7B05}"/>
              </a:ext>
            </a:extLst>
          </p:cNvPr>
          <p:cNvSpPr txBox="1"/>
          <p:nvPr>
            <p:custDataLst>
              <p:tags r:id="rId14"/>
            </p:custDataLst>
          </p:nvPr>
        </p:nvSpPr>
        <p:spPr>
          <a:xfrm>
            <a:off x="6630217" y="4568010"/>
            <a:ext cx="1442172" cy="268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125444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AU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IVT Thermoshaker</a:t>
            </a:r>
            <a:endParaRPr kumimoji="0" lang="en-AU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42" name="TextBox 41">
            <a:extLst>
              <a:ext uri="{FF2B5EF4-FFF2-40B4-BE49-F238E27FC236}">
                <a16:creationId xmlns:a16="http://schemas.microsoft.com/office/drawing/2014/main" id="{D1E2F366-AC94-16C4-E68E-5CC90498688E}"/>
              </a:ext>
            </a:extLst>
          </p:cNvPr>
          <p:cNvSpPr txBox="1"/>
          <p:nvPr>
            <p:custDataLst>
              <p:tags r:id="rId15"/>
            </p:custDataLst>
          </p:nvPr>
        </p:nvSpPr>
        <p:spPr>
          <a:xfrm>
            <a:off x="8225758" y="4568010"/>
            <a:ext cx="992328" cy="26815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1125444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000000"/>
              </a:buClr>
              <a:buSzTx/>
              <a:buFontTx/>
              <a:buNone/>
              <a:tabLst/>
              <a:defRPr/>
            </a:pPr>
            <a:r>
              <a:rPr kumimoji="0" lang="en-AU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DSP Magnet</a:t>
            </a:r>
            <a:endParaRPr kumimoji="0" lang="en-AU" sz="105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sp>
        <p:nvSpPr>
          <p:cNvPr id="43" name="Rectangle: Rounded Corners 42">
            <a:extLst>
              <a:ext uri="{FF2B5EF4-FFF2-40B4-BE49-F238E27FC236}">
                <a16:creationId xmlns:a16="http://schemas.microsoft.com/office/drawing/2014/main" id="{5374F97D-BDC4-ECD2-FA22-BDC14AE60DC5}"/>
              </a:ext>
            </a:extLst>
          </p:cNvPr>
          <p:cNvSpPr/>
          <p:nvPr/>
        </p:nvSpPr>
        <p:spPr>
          <a:xfrm rot="16200000">
            <a:off x="8127108" y="1983523"/>
            <a:ext cx="1223703" cy="1353770"/>
          </a:xfrm>
          <a:prstGeom prst="roundRect">
            <a:avLst>
              <a:gd name="adj" fmla="val 8681"/>
            </a:avLst>
          </a:prstGeom>
          <a:gradFill>
            <a:gsLst>
              <a:gs pos="42000">
                <a:schemeClr val="accent1">
                  <a:lumMod val="0"/>
                  <a:lumOff val="100000"/>
                  <a:alpha val="0"/>
                </a:schemeClr>
              </a:gs>
              <a:gs pos="100000">
                <a:schemeClr val="tx2">
                  <a:lumMod val="20000"/>
                  <a:lumOff val="80000"/>
                </a:schemeClr>
              </a:gs>
            </a:gsLst>
            <a:path path="circle">
              <a:fillToRect r="100000" b="100000"/>
            </a:path>
          </a:gradFill>
          <a:ln w="12700">
            <a:gradFill flip="none" rotWithShape="1">
              <a:gsLst>
                <a:gs pos="0">
                  <a:schemeClr val="accent1">
                    <a:lumMod val="0"/>
                    <a:lumOff val="100000"/>
                    <a:alpha val="0"/>
                  </a:schemeClr>
                </a:gs>
                <a:gs pos="56000">
                  <a:schemeClr val="tx2">
                    <a:lumMod val="50000"/>
                  </a:schemeClr>
                </a:gs>
              </a:gsLst>
              <a:path path="circle">
                <a:fillToRect r="100000" b="100000"/>
              </a:path>
              <a:tileRect l="-100000" t="-100000"/>
            </a:gra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AU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49" name="TextBox 48">
            <a:extLst>
              <a:ext uri="{FF2B5EF4-FFF2-40B4-BE49-F238E27FC236}">
                <a16:creationId xmlns:a16="http://schemas.microsoft.com/office/drawing/2014/main" id="{D505C26B-C0E6-24BD-18EC-B244BEA1DF1F}"/>
              </a:ext>
            </a:extLst>
          </p:cNvPr>
          <p:cNvSpPr txBox="1"/>
          <p:nvPr>
            <p:custDataLst>
              <p:tags r:id="rId16"/>
            </p:custDataLst>
          </p:nvPr>
        </p:nvSpPr>
        <p:spPr>
          <a:xfrm>
            <a:off x="3180378" y="5071077"/>
            <a:ext cx="2822098" cy="566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9863" marR="0" lvl="0" indent="-169863" algn="l" defTabSz="1125444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Final quantity</a:t>
            </a: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: 500µg mRNA/well</a:t>
            </a:r>
          </a:p>
          <a:p>
            <a:pPr marL="169863" marR="0" lvl="0" indent="-169863" algn="l" defTabSz="1125444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Rapid process execution </a:t>
            </a: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 3h</a:t>
            </a:r>
          </a:p>
        </p:txBody>
      </p:sp>
      <p:sp>
        <p:nvSpPr>
          <p:cNvPr id="51" name="TextBox 50">
            <a:extLst>
              <a:ext uri="{FF2B5EF4-FFF2-40B4-BE49-F238E27FC236}">
                <a16:creationId xmlns:a16="http://schemas.microsoft.com/office/drawing/2014/main" id="{5F2C868F-85C9-9864-B343-19EF34D38BAC}"/>
              </a:ext>
            </a:extLst>
          </p:cNvPr>
          <p:cNvSpPr txBox="1"/>
          <p:nvPr>
            <p:custDataLst>
              <p:tags r:id="rId17"/>
            </p:custDataLst>
          </p:nvPr>
        </p:nvSpPr>
        <p:spPr>
          <a:xfrm>
            <a:off x="9232454" y="5071077"/>
            <a:ext cx="2604793" cy="56618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69863" marR="0" lvl="0" indent="-169863" algn="l" defTabSz="1125444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Final quantity</a:t>
            </a: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: 100mg mRNA</a:t>
            </a:r>
          </a:p>
          <a:p>
            <a:pPr marL="169863" marR="0" lvl="0" indent="-169863" algn="l" defTabSz="1125444" rtl="0" eaLnBrk="1" fontAlgn="auto" latinLnBrk="0" hangingPunct="1">
              <a:lnSpc>
                <a:spcPct val="120000"/>
              </a:lnSpc>
              <a:spcBef>
                <a:spcPts val="200"/>
              </a:spcBef>
              <a:spcAft>
                <a:spcPts val="200"/>
              </a:spcAft>
              <a:buClr>
                <a:srgbClr val="000000"/>
              </a:buClr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AU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Rapid process execution</a:t>
            </a:r>
            <a:r>
              <a:rPr kumimoji="0" lang="en-AU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: 3h</a:t>
            </a:r>
          </a:p>
        </p:txBody>
      </p:sp>
    </p:spTree>
    <p:extLst>
      <p:ext uri="{BB962C8B-B14F-4D97-AF65-F5344CB8AC3E}">
        <p14:creationId xmlns:p14="http://schemas.microsoft.com/office/powerpoint/2010/main" val="862053785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62803E0-EC84-2C00-5732-1BE81B8F74D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0EA564BD-6B14-3E13-666A-EEB416BCC13F}"/>
              </a:ext>
            </a:extLst>
          </p:cNvPr>
          <p:cNvSpPr/>
          <p:nvPr/>
        </p:nvSpPr>
        <p:spPr>
          <a:xfrm>
            <a:off x="0" y="2048613"/>
            <a:ext cx="12192000" cy="3933823"/>
          </a:xfrm>
          <a:prstGeom prst="rect">
            <a:avLst/>
          </a:prstGeom>
          <a:solidFill>
            <a:schemeClr val="bg2">
              <a:lumMod val="85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27" name="Rectangle: Rounded Corners 26">
            <a:extLst>
              <a:ext uri="{FF2B5EF4-FFF2-40B4-BE49-F238E27FC236}">
                <a16:creationId xmlns:a16="http://schemas.microsoft.com/office/drawing/2014/main" id="{CB146C3B-6CE6-A429-3710-354EA11649C7}"/>
              </a:ext>
            </a:extLst>
          </p:cNvPr>
          <p:cNvSpPr/>
          <p:nvPr/>
        </p:nvSpPr>
        <p:spPr>
          <a:xfrm>
            <a:off x="469980" y="1339273"/>
            <a:ext cx="5626020" cy="4969163"/>
          </a:xfrm>
          <a:prstGeom prst="roundRect">
            <a:avLst>
              <a:gd name="adj" fmla="val 1983"/>
            </a:avLst>
          </a:prstGeom>
          <a:solidFill>
            <a:schemeClr val="bg2"/>
          </a:solidFill>
          <a:ln w="12700">
            <a:noFill/>
          </a:ln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3E576588-59DC-06A8-13BF-7CA98E91A211}"/>
              </a:ext>
            </a:extLst>
          </p:cNvPr>
          <p:cNvSpPr/>
          <p:nvPr/>
        </p:nvSpPr>
        <p:spPr>
          <a:xfrm>
            <a:off x="6345382" y="2116535"/>
            <a:ext cx="5376638" cy="3797977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211AB0F3-FA32-8CD2-7F6C-4FF90D757D6E}"/>
              </a:ext>
            </a:extLst>
          </p:cNvPr>
          <p:cNvSpPr txBox="1"/>
          <p:nvPr/>
        </p:nvSpPr>
        <p:spPr>
          <a:xfrm>
            <a:off x="6427901" y="2287147"/>
            <a:ext cx="5154783" cy="323165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Our library of proprietary delivery chemistries is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free from third-party IP constraints: 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/>
              <a:ea typeface="+mn-ea"/>
              <a:cs typeface="+mn-cs"/>
              <a:sym typeface="+mn-lt"/>
            </a:endParaRP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In an IP-dense market, our lipid-like molecule unlocks new possibilities for RNA delivery.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We’ve secured protection against third –party IP constraints, with 2 patents. 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Our patents are covering both the molecule structure and its possible compositions to cover a wide array of applications.</a:t>
            </a:r>
          </a:p>
          <a:p>
            <a:pPr marL="628650" marR="0" lvl="1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A range of distinct lipid structures.</a:t>
            </a:r>
          </a:p>
          <a:p>
            <a:pPr marL="628650" marR="0" lvl="1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1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Optimized ratios of four lipids required to form LNPs, leveraging diverse R1 and R2 configurations.</a:t>
            </a:r>
          </a:p>
        </p:txBody>
      </p:sp>
      <p:graphicFrame>
        <p:nvGraphicFramePr>
          <p:cNvPr id="41" name="think-cell data - do not delete" hidden="1">
            <a:extLst>
              <a:ext uri="{FF2B5EF4-FFF2-40B4-BE49-F238E27FC236}">
                <a16:creationId xmlns:a16="http://schemas.microsoft.com/office/drawing/2014/main" id="{E791FF70-64D7-2E69-4E4E-0CA28F1B2750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41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E791FF70-64D7-2E69-4E4E-0CA28F1B2750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F4FF5E75-E66A-4005-1D8D-54CFF3F1CB0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79" y="336285"/>
            <a:ext cx="10484713" cy="667827"/>
          </a:xfrm>
          <a:noFill/>
        </p:spPr>
        <p:txBody>
          <a:bodyPr vert="horz"/>
          <a:lstStyle/>
          <a:p>
            <a:r>
              <a:rPr lang="en-US" err="1"/>
              <a:t>Quantoom</a:t>
            </a:r>
            <a:r>
              <a:rPr lang="en-US"/>
              <a:t> is </a:t>
            </a:r>
            <a:r>
              <a:rPr lang="en-US">
                <a:solidFill>
                  <a:schemeClr val="tx2"/>
                </a:solidFill>
              </a:rPr>
              <a:t>revolutionizing the RNA encapsulation </a:t>
            </a:r>
            <a:r>
              <a:rPr lang="en-US"/>
              <a:t>by providing a combined solution: </a:t>
            </a:r>
            <a:r>
              <a:rPr lang="en-US">
                <a:solidFill>
                  <a:schemeClr val="tx2"/>
                </a:solidFill>
              </a:rPr>
              <a:t>new chemistries </a:t>
            </a:r>
            <a:r>
              <a:rPr lang="en-US"/>
              <a:t>&amp; LNP </a:t>
            </a:r>
            <a:r>
              <a:rPr lang="en-US">
                <a:solidFill>
                  <a:schemeClr val="tx2"/>
                </a:solidFill>
              </a:rPr>
              <a:t>production processes</a:t>
            </a:r>
            <a:endParaRPr lang="en-BE">
              <a:solidFill>
                <a:schemeClr val="tx2"/>
              </a:solidFill>
            </a:endParaRPr>
          </a:p>
        </p:txBody>
      </p:sp>
      <p:sp>
        <p:nvSpPr>
          <p:cNvPr id="26" name="TextBox 18">
            <a:extLst>
              <a:ext uri="{FF2B5EF4-FFF2-40B4-BE49-F238E27FC236}">
                <a16:creationId xmlns:a16="http://schemas.microsoft.com/office/drawing/2014/main" id="{B0516F05-4370-6527-B730-25E4D432EA15}"/>
              </a:ext>
            </a:extLst>
          </p:cNvPr>
          <p:cNvSpPr txBox="1"/>
          <p:nvPr/>
        </p:nvSpPr>
        <p:spPr>
          <a:xfrm>
            <a:off x="600445" y="1732375"/>
            <a:ext cx="5373575" cy="24622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1" i="0" u="none" strike="noStrike" kern="1200" cap="all" spc="0" normalizeH="0" baseline="0" noProof="0" err="1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Ncapsulate</a:t>
            </a:r>
            <a:r>
              <a:rPr kumimoji="0" lang="en-US" sz="1600" b="1" i="0" u="none" strike="noStrike" kern="1200" cap="all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 QCX </a:t>
            </a:r>
            <a:r>
              <a:rPr kumimoji="0" lang="en-US" sz="1600" b="0" i="0" u="none" strike="noStrike" kern="1200" cap="all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(P</a:t>
            </a:r>
            <a:r>
              <a:rPr kumimoji="0" lang="en-US" sz="1600" b="0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roprietary delivery chemistries)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F73DC9D2-5EBD-E160-9A11-5491CF02780E}"/>
              </a:ext>
            </a:extLst>
          </p:cNvPr>
          <p:cNvGrpSpPr/>
          <p:nvPr/>
        </p:nvGrpSpPr>
        <p:grpSpPr>
          <a:xfrm>
            <a:off x="679795" y="2648912"/>
            <a:ext cx="5280585" cy="1498253"/>
            <a:chOff x="713894" y="1482036"/>
            <a:chExt cx="5280585" cy="1498253"/>
          </a:xfrm>
        </p:grpSpPr>
        <p:pic>
          <p:nvPicPr>
            <p:cNvPr id="6" name="Picture 2">
              <a:extLst>
                <a:ext uri="{FF2B5EF4-FFF2-40B4-BE49-F238E27FC236}">
                  <a16:creationId xmlns:a16="http://schemas.microsoft.com/office/drawing/2014/main" id="{8171A158-89C3-E5B3-2CCD-05455A89B14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64" r="37101" b="83147"/>
            <a:stretch/>
          </p:blipFill>
          <p:spPr bwMode="auto">
            <a:xfrm>
              <a:off x="2252067" y="1482036"/>
              <a:ext cx="317220" cy="40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2" name="Picture 2">
              <a:extLst>
                <a:ext uri="{FF2B5EF4-FFF2-40B4-BE49-F238E27FC236}">
                  <a16:creationId xmlns:a16="http://schemas.microsoft.com/office/drawing/2014/main" id="{7FC224BC-7EAF-1908-5B6A-D6BE90C43AEA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4275" r="50993" b="7461"/>
            <a:stretch/>
          </p:blipFill>
          <p:spPr bwMode="auto">
            <a:xfrm>
              <a:off x="713894" y="1528168"/>
              <a:ext cx="1409155" cy="145212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3" name="Picture 2">
              <a:extLst>
                <a:ext uri="{FF2B5EF4-FFF2-40B4-BE49-F238E27FC236}">
                  <a16:creationId xmlns:a16="http://schemas.microsoft.com/office/drawing/2014/main" id="{C0381F2D-7E14-14D6-5C3D-6497FAEDE265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64" t="18455" r="37101" b="64692"/>
            <a:stretch/>
          </p:blipFill>
          <p:spPr bwMode="auto">
            <a:xfrm>
              <a:off x="4301290" y="1758051"/>
              <a:ext cx="317220" cy="40593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7" name="Picture 2">
              <a:extLst>
                <a:ext uri="{FF2B5EF4-FFF2-40B4-BE49-F238E27FC236}">
                  <a16:creationId xmlns:a16="http://schemas.microsoft.com/office/drawing/2014/main" id="{73D60781-0BCA-C8F9-4366-6495058995D6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64" t="36700" r="37101" b="39952"/>
            <a:stretch/>
          </p:blipFill>
          <p:spPr bwMode="auto">
            <a:xfrm>
              <a:off x="2252067" y="1914595"/>
              <a:ext cx="317220" cy="562371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8" name="Picture 2">
              <a:extLst>
                <a:ext uri="{FF2B5EF4-FFF2-40B4-BE49-F238E27FC236}">
                  <a16:creationId xmlns:a16="http://schemas.microsoft.com/office/drawing/2014/main" id="{B175362A-EC34-25B7-0E3A-8A76C80FC029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64" t="61512" r="37101" b="21301"/>
            <a:stretch/>
          </p:blipFill>
          <p:spPr bwMode="auto">
            <a:xfrm>
              <a:off x="4330756" y="2301010"/>
              <a:ext cx="317220" cy="413999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19" name="Picture 2">
              <a:extLst>
                <a:ext uri="{FF2B5EF4-FFF2-40B4-BE49-F238E27FC236}">
                  <a16:creationId xmlns:a16="http://schemas.microsoft.com/office/drawing/2014/main" id="{151881FB-F2E3-361C-B4D1-EA22342A7643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55364" t="81211" r="37101"/>
            <a:stretch/>
          </p:blipFill>
          <p:spPr bwMode="auto">
            <a:xfrm>
              <a:off x="2252067" y="2432126"/>
              <a:ext cx="317220" cy="452588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25EE77E-78C0-8122-3F0D-3D4EBD4EAAE0}"/>
                </a:ext>
              </a:extLst>
            </p:cNvPr>
            <p:cNvSpPr txBox="1"/>
            <p:nvPr/>
          </p:nvSpPr>
          <p:spPr>
            <a:xfrm>
              <a:off x="2652023" y="1547758"/>
              <a:ext cx="1446224" cy="331620"/>
            </a:xfrm>
            <a:prstGeom prst="rect">
              <a:avLst/>
            </a:prstGeom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RNA</a:t>
              </a: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1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(siRNA, mRNA, saRNA, etc.)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79F2272-7B1F-37D3-C07A-F23BD205182A}"/>
                </a:ext>
              </a:extLst>
            </p:cNvPr>
            <p:cNvSpPr txBox="1"/>
            <p:nvPr/>
          </p:nvSpPr>
          <p:spPr>
            <a:xfrm>
              <a:off x="2652023" y="2038771"/>
              <a:ext cx="1446224" cy="331620"/>
            </a:xfrm>
            <a:prstGeom prst="rect">
              <a:avLst/>
            </a:prstGeom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PEG-lipid</a:t>
              </a:r>
              <a:endParaRPr kumimoji="0" 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1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(Stealth &amp; increase bio-circulation)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4536F918-49A2-4A29-26A8-0A3784F01870}"/>
                </a:ext>
              </a:extLst>
            </p:cNvPr>
            <p:cNvSpPr txBox="1"/>
            <p:nvPr/>
          </p:nvSpPr>
          <p:spPr>
            <a:xfrm>
              <a:off x="2652023" y="2471262"/>
              <a:ext cx="1446224" cy="331620"/>
            </a:xfrm>
            <a:prstGeom prst="rect">
              <a:avLst/>
            </a:prstGeom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Helper lipid</a:t>
              </a:r>
              <a:endParaRPr kumimoji="0" 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1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(Stability &amp; structure)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26766B4-93C3-0FBC-E84F-A0B1112BB6F0}"/>
                </a:ext>
              </a:extLst>
            </p:cNvPr>
            <p:cNvSpPr txBox="1"/>
            <p:nvPr/>
          </p:nvSpPr>
          <p:spPr>
            <a:xfrm>
              <a:off x="4636327" y="1795209"/>
              <a:ext cx="1358152" cy="331620"/>
            </a:xfrm>
            <a:prstGeom prst="rect">
              <a:avLst/>
            </a:prstGeom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Cholesterol</a:t>
              </a:r>
              <a:r>
                <a:rPr kumimoji="0" lang="en-US" sz="1200" b="0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1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(Rigidity &amp; integrity, help endosomal release)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AE7AB129-5C4D-6526-A072-FE3C7D9CBFB4}"/>
                </a:ext>
              </a:extLst>
            </p:cNvPr>
            <p:cNvSpPr txBox="1"/>
            <p:nvPr/>
          </p:nvSpPr>
          <p:spPr>
            <a:xfrm>
              <a:off x="4620397" y="2342199"/>
              <a:ext cx="1317032" cy="331620"/>
            </a:xfrm>
            <a:prstGeom prst="rect">
              <a:avLst/>
            </a:prstGeom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1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QCX</a:t>
              </a:r>
              <a:endParaRPr kumimoji="0" 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0" i="1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(endosomal escape  membrane fusion.)</a:t>
              </a:r>
            </a:p>
          </p:txBody>
        </p:sp>
      </p:grpSp>
      <p:sp>
        <p:nvSpPr>
          <p:cNvPr id="25" name="TextBox 24">
            <a:extLst>
              <a:ext uri="{FF2B5EF4-FFF2-40B4-BE49-F238E27FC236}">
                <a16:creationId xmlns:a16="http://schemas.microsoft.com/office/drawing/2014/main" id="{DB66A058-71E2-9557-D750-D3A5FE254D72}"/>
              </a:ext>
            </a:extLst>
          </p:cNvPr>
          <p:cNvSpPr txBox="1"/>
          <p:nvPr/>
        </p:nvSpPr>
        <p:spPr>
          <a:xfrm>
            <a:off x="511685" y="2010717"/>
            <a:ext cx="5399526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Quantoom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 has developed a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new class of lipids-like (called QCX)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with adaptable heads and interchangeable tails, allowing for customization to achieve specific functionalities. </a:t>
            </a: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012F3D59-B03C-54B5-E3A8-8C62E22F5FAB}"/>
              </a:ext>
            </a:extLst>
          </p:cNvPr>
          <p:cNvSpPr txBox="1"/>
          <p:nvPr/>
        </p:nvSpPr>
        <p:spPr>
          <a:xfrm>
            <a:off x="563013" y="4321346"/>
            <a:ext cx="5594976" cy="18962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171450" marR="0" lvl="0" indent="-171450" algn="l" defTabSz="62122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Breakthrough lipid-like molecule: 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Novel class of molecule that is </a:t>
            </a: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not a lipid 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but shares key structural similarities, while possessing distinct intrinsic properties that set it apart.</a:t>
            </a:r>
          </a:p>
          <a:p>
            <a:pPr marL="171450" marR="0" lvl="0" indent="-171450" algn="l" defTabSz="62122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Unlocking new possibilities: 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We have a library of delivery chemistries with demonstrated performances in in-vivo and target species – outperforming gold-standard solution (i.e., commercially available LNPs)</a:t>
            </a:r>
          </a:p>
          <a:p>
            <a:pPr marL="171450" marR="0" lvl="0" indent="-171450" algn="l" defTabSz="62122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Freedom-to-Operate (FTO): 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A FTO analysis confirms no IP infringement, ensuring a clear commercialization path</a:t>
            </a:r>
          </a:p>
          <a:p>
            <a:pPr marL="171450" marR="0" lvl="0" indent="-171450" algn="l" defTabSz="621228" rtl="0" eaLnBrk="1" fontAlgn="auto" latinLnBrk="0" hangingPunct="1">
              <a:lnSpc>
                <a:spcPct val="120000"/>
              </a:lnSpc>
              <a:spcBef>
                <a:spcPts val="0"/>
              </a:spcBef>
              <a:spcAft>
                <a:spcPts val="200"/>
              </a:spcAft>
              <a:buClr>
                <a:srgbClr val="000000"/>
              </a:buClr>
              <a:buSzPct val="100000"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05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Strong IP protection: 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2 patents filed on both the molecule structure and its possible compositions to cover a wide array of applications.</a:t>
            </a:r>
          </a:p>
        </p:txBody>
      </p:sp>
      <p:sp>
        <p:nvSpPr>
          <p:cNvPr id="7" name="Rectangle: Top Corners Rounded 89">
            <a:extLst>
              <a:ext uri="{FF2B5EF4-FFF2-40B4-BE49-F238E27FC236}">
                <a16:creationId xmlns:a16="http://schemas.microsoft.com/office/drawing/2014/main" id="{7B3A81B8-9208-2BB3-1E1E-163302CF1A59}"/>
              </a:ext>
            </a:extLst>
          </p:cNvPr>
          <p:cNvSpPr/>
          <p:nvPr/>
        </p:nvSpPr>
        <p:spPr>
          <a:xfrm>
            <a:off x="407987" y="140521"/>
            <a:ext cx="2856323" cy="195764"/>
          </a:xfrm>
          <a:prstGeom prst="round2SameRect">
            <a:avLst>
              <a:gd name="adj1" fmla="val 27615"/>
              <a:gd name="adj2" fmla="val 0"/>
            </a:avLst>
          </a:prstGeom>
          <a:solidFill>
            <a:schemeClr val="tx2"/>
          </a:solidFill>
          <a:ln w="12700" cap="flat" cmpd="sng" algn="ctr">
            <a:noFill/>
            <a:prstDash val="solid"/>
          </a:ln>
          <a:effectLst/>
        </p:spPr>
        <p:txBody>
          <a:bodyPr wrap="square" lIns="72000" tIns="0" rIns="0" bIns="0" rtlCol="0"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/>
                <a:ea typeface="League Spartan" charset="0"/>
                <a:cs typeface="Poppins" pitchFamily="2" charset="77"/>
              </a:rPr>
              <a:t>Ncapsulate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/>
                <a:ea typeface="League Spartan" charset="0"/>
                <a:cs typeface="Poppins" pitchFamily="2" charset="77"/>
              </a:rPr>
              <a:t> QCX - Delivery chemistries</a:t>
            </a: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/>
              <a:ea typeface="Microsoft YaHei"/>
              <a:cs typeface="Segoe UI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871819733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9BBDB6D0-3BE2-6DA7-348B-01F5966D9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Top Corners Rounded 2086">
            <a:extLst>
              <a:ext uri="{FF2B5EF4-FFF2-40B4-BE49-F238E27FC236}">
                <a16:creationId xmlns:a16="http://schemas.microsoft.com/office/drawing/2014/main" id="{F2D878E3-6ECA-DEAB-F990-5FE764AABCAF}"/>
              </a:ext>
            </a:extLst>
          </p:cNvPr>
          <p:cNvSpPr/>
          <p:nvPr/>
        </p:nvSpPr>
        <p:spPr>
          <a:xfrm rot="5400000" flipH="1">
            <a:off x="5054097" y="-2660828"/>
            <a:ext cx="2103095" cy="11748302"/>
          </a:xfrm>
          <a:prstGeom prst="round2SameRect">
            <a:avLst>
              <a:gd name="adj1" fmla="val 4375"/>
              <a:gd name="adj2" fmla="val 4287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t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fr-BE" sz="1200" b="0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Calibri"/>
              <a:sym typeface="+mn-lt"/>
            </a:endParaRPr>
          </a:p>
        </p:txBody>
      </p:sp>
      <p:sp>
        <p:nvSpPr>
          <p:cNvPr id="6" name="Rectangle: Top Corners Rounded 2086">
            <a:extLst>
              <a:ext uri="{FF2B5EF4-FFF2-40B4-BE49-F238E27FC236}">
                <a16:creationId xmlns:a16="http://schemas.microsoft.com/office/drawing/2014/main" id="{DF172F8B-CDFB-52DA-060B-C1E7546B985F}"/>
              </a:ext>
            </a:extLst>
          </p:cNvPr>
          <p:cNvSpPr/>
          <p:nvPr/>
        </p:nvSpPr>
        <p:spPr>
          <a:xfrm rot="5400000" flipH="1">
            <a:off x="5716380" y="-1001422"/>
            <a:ext cx="778530" cy="11748304"/>
          </a:xfrm>
          <a:prstGeom prst="round2SameRect">
            <a:avLst>
              <a:gd name="adj1" fmla="val 4478"/>
              <a:gd name="adj2" fmla="val 9862"/>
            </a:avLst>
          </a:prstGeom>
          <a:solidFill>
            <a:schemeClr val="accent4">
              <a:lumMod val="20000"/>
              <a:lumOff val="80000"/>
            </a:schemeClr>
          </a:solidFill>
          <a:ln w="6350">
            <a:noFill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t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fr-BE" sz="1200" b="0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Calibri"/>
              <a:sym typeface="+mn-lt"/>
            </a:endParaRPr>
          </a:p>
        </p:txBody>
      </p:sp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id="{A78C0E95-F6A0-6BFF-CF85-E70FB450ED9B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3" imgW="7772400" imgH="10058400" progId="TCLayout.ActiveDocument.1">
                  <p:embed/>
                </p:oleObj>
              </mc:Choice>
              <mc:Fallback>
                <p:oleObj name="think-cell Slide" r:id="rId3" imgW="7772400" imgH="1005840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78C0E95-F6A0-6BFF-CF85-E70FB450ED9B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4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C9A27466-A98C-C93E-7254-503B543DE89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80" y="336285"/>
            <a:ext cx="9573906" cy="667827"/>
          </a:xfrm>
        </p:spPr>
        <p:txBody>
          <a:bodyPr vert="horz"/>
          <a:lstStyle/>
          <a:p>
            <a:r>
              <a:rPr lang="en-US"/>
              <a:t>We empower you to unlock the full potential of RNA innovation through diverse </a:t>
            </a:r>
            <a:r>
              <a:rPr lang="en-US">
                <a:solidFill>
                  <a:schemeClr val="tx2"/>
                </a:solidFill>
              </a:rPr>
              <a:t>collaboration options</a:t>
            </a:r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B44A8717-9877-32E6-5638-359F60F36368}"/>
              </a:ext>
            </a:extLst>
          </p:cNvPr>
          <p:cNvSpPr txBox="1"/>
          <p:nvPr/>
        </p:nvSpPr>
        <p:spPr>
          <a:xfrm>
            <a:off x="379783" y="2263762"/>
            <a:ext cx="1664766" cy="664797"/>
          </a:xfrm>
          <a:prstGeom prst="rect">
            <a:avLst/>
          </a:prstGeom>
          <a:noFill/>
          <a:ln w="9525"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OUR OFFERING</a:t>
            </a:r>
            <a:endParaRPr kumimoji="0" lang="en-US" sz="1100" b="0" i="0" u="none" strike="noStrike" kern="1200" cap="all" spc="0" normalizeH="0" baseline="0" noProof="0">
              <a:ln>
                <a:noFill/>
              </a:ln>
              <a:solidFill>
                <a:srgbClr val="EA7600"/>
              </a:solidFill>
              <a:effectLst/>
              <a:uLnTx/>
              <a:uFillTx/>
              <a:latin typeface="Arial Nova"/>
              <a:ea typeface="+mn-ea"/>
              <a:cs typeface="+mn-cs"/>
              <a:sym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017F90C7-4D6D-E361-D975-BFD6AABC9043}"/>
              </a:ext>
            </a:extLst>
          </p:cNvPr>
          <p:cNvSpPr txBox="1"/>
          <p:nvPr/>
        </p:nvSpPr>
        <p:spPr>
          <a:xfrm>
            <a:off x="522098" y="4540330"/>
            <a:ext cx="1522452" cy="664797"/>
          </a:xfrm>
          <a:prstGeom prst="rect">
            <a:avLst/>
          </a:prstGeom>
          <a:noFill/>
          <a:ln w="9525">
            <a:noFill/>
          </a:ln>
          <a:effectLst>
            <a:outerShdw blurRad="76200" dir="13500000" sy="23000" kx="1200000" algn="br" rotWithShape="0">
              <a:prstClr val="black">
                <a:alpha val="20000"/>
              </a:prstClr>
            </a:outerShdw>
          </a:effectLst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r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2400" b="1" i="0" u="none" strike="noStrike" kern="1200" cap="all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rPr>
              <a:t>Your benefits</a:t>
            </a:r>
            <a:endParaRPr kumimoji="0" lang="en-US" sz="1100" b="0" i="0" u="none" strike="noStrike" kern="1200" cap="all" spc="0" normalizeH="0" baseline="0" noProof="0">
              <a:ln>
                <a:noFill/>
              </a:ln>
              <a:solidFill>
                <a:srgbClr val="EA7600"/>
              </a:solidFill>
              <a:effectLst/>
              <a:uLnTx/>
              <a:uFillTx/>
              <a:latin typeface="Arial Nova"/>
              <a:ea typeface="+mn-ea"/>
              <a:cs typeface="+mn-cs"/>
              <a:sym typeface="+mn-lt"/>
            </a:endParaRPr>
          </a:p>
        </p:txBody>
      </p:sp>
      <p:grpSp>
        <p:nvGrpSpPr>
          <p:cNvPr id="15" name="Groupe 14">
            <a:extLst>
              <a:ext uri="{FF2B5EF4-FFF2-40B4-BE49-F238E27FC236}">
                <a16:creationId xmlns:a16="http://schemas.microsoft.com/office/drawing/2014/main" id="{B4A1492B-4AC3-C17A-E469-8AD306618F52}"/>
              </a:ext>
            </a:extLst>
          </p:cNvPr>
          <p:cNvGrpSpPr/>
          <p:nvPr/>
        </p:nvGrpSpPr>
        <p:grpSpPr>
          <a:xfrm>
            <a:off x="2447595" y="1399229"/>
            <a:ext cx="2952072" cy="4078801"/>
            <a:chOff x="1223761" y="1686165"/>
            <a:chExt cx="2952072" cy="4078801"/>
          </a:xfrm>
        </p:grpSpPr>
        <p:sp>
          <p:nvSpPr>
            <p:cNvPr id="17" name="Rectangle : coins arrondis 56">
              <a:extLst>
                <a:ext uri="{FF2B5EF4-FFF2-40B4-BE49-F238E27FC236}">
                  <a16:creationId xmlns:a16="http://schemas.microsoft.com/office/drawing/2014/main" id="{2517DE67-773F-03CA-BF54-D049B3D94B71}"/>
                </a:ext>
              </a:extLst>
            </p:cNvPr>
            <p:cNvSpPr/>
            <p:nvPr/>
          </p:nvSpPr>
          <p:spPr>
            <a:xfrm>
              <a:off x="1223834" y="1686167"/>
              <a:ext cx="2951999" cy="4078799"/>
            </a:xfrm>
            <a:prstGeom prst="roundRect">
              <a:avLst>
                <a:gd name="adj" fmla="val 4917"/>
              </a:avLst>
            </a:prstGeom>
            <a:solidFill>
              <a:schemeClr val="bg2"/>
            </a:solidFill>
            <a:ln w="6350" cap="flat" cmpd="sng" algn="ctr">
              <a:noFill/>
              <a:prstDash val="solid"/>
            </a:ln>
            <a:effectLst>
              <a:outerShdw blurRad="76200" sx="101000" sy="101000" algn="ctr" rotWithShape="0">
                <a:prstClr val="black">
                  <a:alpha val="20000"/>
                </a:prstClr>
              </a:outerShdw>
            </a:effectLst>
          </p:spPr>
          <p:txBody>
            <a:bodyPr lIns="72000" tIns="72000" rIns="72000" bIns="108000" rtlCol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 Narrow" panose="020B0606020202030204" pitchFamily="34" charset="0"/>
              </a:endParaRPr>
            </a:p>
          </p:txBody>
        </p:sp>
        <p:sp>
          <p:nvSpPr>
            <p:cNvPr id="18" name="Rectangle : avec coins arrondis en haut 44">
              <a:extLst>
                <a:ext uri="{FF2B5EF4-FFF2-40B4-BE49-F238E27FC236}">
                  <a16:creationId xmlns:a16="http://schemas.microsoft.com/office/drawing/2014/main" id="{294C1F3B-905A-BCE2-82B9-0CB4F916CCCF}"/>
                </a:ext>
              </a:extLst>
            </p:cNvPr>
            <p:cNvSpPr/>
            <p:nvPr/>
          </p:nvSpPr>
          <p:spPr>
            <a:xfrm rot="10800000" flipV="1">
              <a:off x="1223761" y="1686165"/>
              <a:ext cx="2951999" cy="754181"/>
            </a:xfrm>
            <a:prstGeom prst="round2SameRect">
              <a:avLst>
                <a:gd name="adj1" fmla="val 14468"/>
                <a:gd name="adj2" fmla="val 0"/>
              </a:avLst>
            </a:prstGeom>
            <a:gradFill>
              <a:gsLst>
                <a:gs pos="0">
                  <a:srgbClr val="EA7601"/>
                </a:gs>
                <a:gs pos="98000">
                  <a:srgbClr val="EE9C58"/>
                </a:gs>
              </a:gsLst>
              <a:lin ang="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t" anchorCtr="0"/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E6E7E8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endParaRPr>
            </a:p>
          </p:txBody>
        </p:sp>
        <p:sp>
          <p:nvSpPr>
            <p:cNvPr id="19" name="TextBox 31">
              <a:extLst>
                <a:ext uri="{FF2B5EF4-FFF2-40B4-BE49-F238E27FC236}">
                  <a16:creationId xmlns:a16="http://schemas.microsoft.com/office/drawing/2014/main" id="{3FA80B13-C973-ED40-BECA-BD6790633AAA}"/>
                </a:ext>
              </a:extLst>
            </p:cNvPr>
            <p:cNvSpPr txBox="1"/>
            <p:nvPr/>
          </p:nvSpPr>
          <p:spPr>
            <a:xfrm>
              <a:off x="1402149" y="1730369"/>
              <a:ext cx="2574542" cy="637226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  <a:sym typeface="+mn-lt"/>
                </a:rPr>
                <a:t>N-</a:t>
              </a:r>
              <a:r>
                <a:rPr kumimoji="0" lang="en-US" sz="20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Force</a:t>
              </a:r>
              <a:endParaRPr kumimoji="0" lang="en-US" sz="2000" b="1" i="0" u="none" strike="noStrike" kern="1200" cap="none" spc="0" normalizeH="0" baseline="0" noProof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Our Toolbox of Technologies</a:t>
              </a:r>
            </a:p>
          </p:txBody>
        </p:sp>
        <p:sp>
          <p:nvSpPr>
            <p:cNvPr id="21" name="TextBox 32">
              <a:extLst>
                <a:ext uri="{FF2B5EF4-FFF2-40B4-BE49-F238E27FC236}">
                  <a16:creationId xmlns:a16="http://schemas.microsoft.com/office/drawing/2014/main" id="{1FF051AD-4048-9A31-9273-A62AFD7D7EB3}"/>
                </a:ext>
              </a:extLst>
            </p:cNvPr>
            <p:cNvSpPr txBox="1"/>
            <p:nvPr/>
          </p:nvSpPr>
          <p:spPr>
            <a:xfrm>
              <a:off x="1413722" y="2496031"/>
              <a:ext cx="2395760" cy="1723549"/>
            </a:xfrm>
            <a:prstGeom prst="rect">
              <a:avLst/>
            </a:prstGeom>
            <a:noFill/>
          </p:spPr>
          <p:txBody>
            <a:bodyPr wrap="square" lIns="0" tIns="0" rIns="0" bIns="0" anchor="t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EA7601"/>
                      </a:gs>
                      <a:gs pos="98000">
                        <a:srgbClr val="EE9C58"/>
                      </a:gs>
                    </a:gsLst>
                    <a:lin ang="0" scaled="0"/>
                  </a:gra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Ready-to-use processes, equipment &amp; reagents for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  <a:p>
              <a:pPr marL="171450" marR="0" lvl="0" indent="-1714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RNA Production</a:t>
              </a:r>
            </a:p>
            <a:p>
              <a:pPr marL="171450" marR="0" lvl="0" indent="-1714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  <a:p>
              <a:pPr marL="171450" marR="0" lvl="0" indent="-1714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LNP Formulation</a:t>
              </a:r>
            </a:p>
            <a:p>
              <a:pPr marL="171450" marR="0" lvl="0" indent="-1714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  <a:p>
              <a:pPr marL="171450" marR="0" lvl="0" indent="-1714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Delivery chemistries</a:t>
              </a:r>
            </a:p>
          </p:txBody>
        </p:sp>
        <p:sp>
          <p:nvSpPr>
            <p:cNvPr id="22" name="TextBox 53">
              <a:extLst>
                <a:ext uri="{FF2B5EF4-FFF2-40B4-BE49-F238E27FC236}">
                  <a16:creationId xmlns:a16="http://schemas.microsoft.com/office/drawing/2014/main" id="{C45C82F2-2F8C-44EC-CABA-DD4B2FEED2D4}"/>
                </a:ext>
              </a:extLst>
            </p:cNvPr>
            <p:cNvSpPr txBox="1"/>
            <p:nvPr/>
          </p:nvSpPr>
          <p:spPr>
            <a:xfrm>
              <a:off x="1413722" y="4867743"/>
              <a:ext cx="2319341" cy="400110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Fast track your way to RNA 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From construct to commercial</a:t>
              </a:r>
            </a:p>
          </p:txBody>
        </p:sp>
      </p:grpSp>
      <p:grpSp>
        <p:nvGrpSpPr>
          <p:cNvPr id="23" name="Groupe 22">
            <a:extLst>
              <a:ext uri="{FF2B5EF4-FFF2-40B4-BE49-F238E27FC236}">
                <a16:creationId xmlns:a16="http://schemas.microsoft.com/office/drawing/2014/main" id="{52B85204-98CA-E5CE-0452-E24451970E00}"/>
              </a:ext>
            </a:extLst>
          </p:cNvPr>
          <p:cNvGrpSpPr/>
          <p:nvPr/>
        </p:nvGrpSpPr>
        <p:grpSpPr>
          <a:xfrm>
            <a:off x="8849074" y="1399229"/>
            <a:ext cx="2919873" cy="4078799"/>
            <a:chOff x="8321040" y="1407596"/>
            <a:chExt cx="2919873" cy="4078799"/>
          </a:xfrm>
        </p:grpSpPr>
        <p:sp>
          <p:nvSpPr>
            <p:cNvPr id="24" name="Rectangle : coins arrondis 56">
              <a:extLst>
                <a:ext uri="{FF2B5EF4-FFF2-40B4-BE49-F238E27FC236}">
                  <a16:creationId xmlns:a16="http://schemas.microsoft.com/office/drawing/2014/main" id="{08859E6B-359A-F791-9534-C7A1CE279A53}"/>
                </a:ext>
              </a:extLst>
            </p:cNvPr>
            <p:cNvSpPr/>
            <p:nvPr/>
          </p:nvSpPr>
          <p:spPr>
            <a:xfrm>
              <a:off x="8321040" y="1407596"/>
              <a:ext cx="2887153" cy="4078799"/>
            </a:xfrm>
            <a:prstGeom prst="roundRect">
              <a:avLst>
                <a:gd name="adj" fmla="val 4917"/>
              </a:avLst>
            </a:prstGeom>
            <a:solidFill>
              <a:schemeClr val="bg2"/>
            </a:solidFill>
            <a:ln w="6350" cap="flat" cmpd="sng" algn="ctr">
              <a:noFill/>
              <a:prstDash val="solid"/>
            </a:ln>
            <a:effectLst>
              <a:outerShdw blurRad="76200" sx="101000" sy="101000" algn="ctr" rotWithShape="0">
                <a:prstClr val="black">
                  <a:alpha val="20000"/>
                </a:prstClr>
              </a:outerShdw>
            </a:effectLst>
          </p:spPr>
          <p:txBody>
            <a:bodyPr lIns="72000" tIns="72000" rIns="72000" bIns="108000" rtlCol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 Narrow" panose="020B0606020202030204" pitchFamily="34" charset="0"/>
              </a:endParaRPr>
            </a:p>
          </p:txBody>
        </p:sp>
        <p:sp>
          <p:nvSpPr>
            <p:cNvPr id="25" name="Rectangle : avec coins arrondis en haut 44">
              <a:extLst>
                <a:ext uri="{FF2B5EF4-FFF2-40B4-BE49-F238E27FC236}">
                  <a16:creationId xmlns:a16="http://schemas.microsoft.com/office/drawing/2014/main" id="{92DCF466-22CA-2104-CFC7-164C30DB78E6}"/>
                </a:ext>
              </a:extLst>
            </p:cNvPr>
            <p:cNvSpPr/>
            <p:nvPr/>
          </p:nvSpPr>
          <p:spPr>
            <a:xfrm rot="10800000" flipV="1">
              <a:off x="8322564" y="1407596"/>
              <a:ext cx="2885718" cy="754181"/>
            </a:xfrm>
            <a:prstGeom prst="round2SameRect">
              <a:avLst>
                <a:gd name="adj1" fmla="val 13807"/>
                <a:gd name="adj2" fmla="val 0"/>
              </a:avLst>
            </a:prstGeom>
            <a:gradFill>
              <a:gsLst>
                <a:gs pos="0">
                  <a:srgbClr val="EA7601"/>
                </a:gs>
                <a:gs pos="98000">
                  <a:srgbClr val="EE9C58"/>
                </a:gs>
              </a:gsLst>
              <a:lin ang="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t" anchorCtr="0"/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E6E7E8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endParaRPr>
            </a:p>
          </p:txBody>
        </p:sp>
        <p:sp>
          <p:nvSpPr>
            <p:cNvPr id="26" name="TextBox 51">
              <a:extLst>
                <a:ext uri="{FF2B5EF4-FFF2-40B4-BE49-F238E27FC236}">
                  <a16:creationId xmlns:a16="http://schemas.microsoft.com/office/drawing/2014/main" id="{F1075410-EC16-5A4B-C689-C89AE90787FE}"/>
                </a:ext>
              </a:extLst>
            </p:cNvPr>
            <p:cNvSpPr txBox="1"/>
            <p:nvPr/>
          </p:nvSpPr>
          <p:spPr>
            <a:xfrm>
              <a:off x="8462101" y="2217462"/>
              <a:ext cx="2714316" cy="1508105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EA7601"/>
                      </a:gs>
                      <a:gs pos="98000">
                        <a:srgbClr val="EE9C58"/>
                      </a:gs>
                    </a:gsLst>
                    <a:lin ang="0" scaled="0"/>
                  </a:gra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2 assets with pre-clinical data and regulatory opinion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  <a:p>
              <a:pPr marL="171450" marR="0" lvl="0" indent="-1714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Avian Influenza</a:t>
              </a:r>
            </a:p>
            <a:p>
              <a:pPr marL="171450" marR="0" lvl="0" indent="-1714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  <a:p>
              <a:pPr marL="171450" marR="0" lvl="0" indent="-1714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Rabies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</p:txBody>
        </p:sp>
        <p:sp>
          <p:nvSpPr>
            <p:cNvPr id="27" name="TextBox 55">
              <a:extLst>
                <a:ext uri="{FF2B5EF4-FFF2-40B4-BE49-F238E27FC236}">
                  <a16:creationId xmlns:a16="http://schemas.microsoft.com/office/drawing/2014/main" id="{EEC14BE1-C7C1-5A04-230B-786AB96BDB5E}"/>
                </a:ext>
              </a:extLst>
            </p:cNvPr>
            <p:cNvSpPr txBox="1"/>
            <p:nvPr/>
          </p:nvSpPr>
          <p:spPr>
            <a:xfrm>
              <a:off x="8462101" y="4589176"/>
              <a:ext cx="2778812" cy="3847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From concept to clinics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Leverage our assets with pre-clinical data</a:t>
              </a:r>
            </a:p>
          </p:txBody>
        </p:sp>
        <p:sp>
          <p:nvSpPr>
            <p:cNvPr id="28" name="TextBox 58">
              <a:extLst>
                <a:ext uri="{FF2B5EF4-FFF2-40B4-BE49-F238E27FC236}">
                  <a16:creationId xmlns:a16="http://schemas.microsoft.com/office/drawing/2014/main" id="{2E5799EB-29DF-8B34-6638-7E772EF60461}"/>
                </a:ext>
              </a:extLst>
            </p:cNvPr>
            <p:cNvSpPr txBox="1"/>
            <p:nvPr/>
          </p:nvSpPr>
          <p:spPr>
            <a:xfrm>
              <a:off x="8415804" y="1451802"/>
              <a:ext cx="2725888" cy="637226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Preclinical Candidates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Ready for asset licensing</a:t>
              </a:r>
            </a:p>
          </p:txBody>
        </p:sp>
      </p:grpSp>
      <p:grpSp>
        <p:nvGrpSpPr>
          <p:cNvPr id="29" name="Groupe 28">
            <a:extLst>
              <a:ext uri="{FF2B5EF4-FFF2-40B4-BE49-F238E27FC236}">
                <a16:creationId xmlns:a16="http://schemas.microsoft.com/office/drawing/2014/main" id="{B1283A78-752A-238A-8F98-AC0184885C61}"/>
              </a:ext>
            </a:extLst>
          </p:cNvPr>
          <p:cNvGrpSpPr/>
          <p:nvPr/>
        </p:nvGrpSpPr>
        <p:grpSpPr>
          <a:xfrm>
            <a:off x="5647610" y="1399229"/>
            <a:ext cx="2953521" cy="4078799"/>
            <a:chOff x="5275478" y="1407598"/>
            <a:chExt cx="2953521" cy="4078799"/>
          </a:xfrm>
        </p:grpSpPr>
        <p:sp>
          <p:nvSpPr>
            <p:cNvPr id="34" name="Rectangle : coins arrondis 56">
              <a:extLst>
                <a:ext uri="{FF2B5EF4-FFF2-40B4-BE49-F238E27FC236}">
                  <a16:creationId xmlns:a16="http://schemas.microsoft.com/office/drawing/2014/main" id="{DCCCDE62-8D06-A4BE-26C3-325E139A7B75}"/>
                </a:ext>
              </a:extLst>
            </p:cNvPr>
            <p:cNvSpPr/>
            <p:nvPr/>
          </p:nvSpPr>
          <p:spPr>
            <a:xfrm>
              <a:off x="5277000" y="1407598"/>
              <a:ext cx="2951999" cy="4078799"/>
            </a:xfrm>
            <a:prstGeom prst="roundRect">
              <a:avLst>
                <a:gd name="adj" fmla="val 4917"/>
              </a:avLst>
            </a:prstGeom>
            <a:solidFill>
              <a:schemeClr val="bg2"/>
            </a:solidFill>
            <a:ln w="6350" cap="flat" cmpd="sng" algn="ctr">
              <a:noFill/>
              <a:prstDash val="solid"/>
            </a:ln>
            <a:effectLst>
              <a:outerShdw blurRad="76200" sx="101000" sy="101000" algn="ctr" rotWithShape="0">
                <a:prstClr val="black">
                  <a:alpha val="20000"/>
                </a:prstClr>
              </a:outerShdw>
            </a:effectLst>
          </p:spPr>
          <p:txBody>
            <a:bodyPr lIns="72000" tIns="72000" rIns="72000" bIns="108000" rtlCol="0" anchor="t" anchorCtr="0">
              <a:no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90000"/>
                </a:lnSpc>
                <a:spcBef>
                  <a:spcPts val="40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500" b="0" i="0" u="none" strike="noStrike" kern="0" cap="none" spc="0" normalizeH="0" baseline="0" noProof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  <a:sym typeface="Arial Narrow" panose="020B0606020202030204" pitchFamily="34" charset="0"/>
              </a:endParaRPr>
            </a:p>
          </p:txBody>
        </p:sp>
        <p:sp>
          <p:nvSpPr>
            <p:cNvPr id="35" name="Rectangle : avec coins arrondis en haut 44">
              <a:extLst>
                <a:ext uri="{FF2B5EF4-FFF2-40B4-BE49-F238E27FC236}">
                  <a16:creationId xmlns:a16="http://schemas.microsoft.com/office/drawing/2014/main" id="{15EEF8F3-F80B-4B82-5C83-EB4F6CD7E13C}"/>
                </a:ext>
              </a:extLst>
            </p:cNvPr>
            <p:cNvSpPr/>
            <p:nvPr/>
          </p:nvSpPr>
          <p:spPr>
            <a:xfrm rot="10800000" flipV="1">
              <a:off x="5275478" y="1407599"/>
              <a:ext cx="2951999" cy="754181"/>
            </a:xfrm>
            <a:prstGeom prst="round2SameRect">
              <a:avLst>
                <a:gd name="adj1" fmla="val 11023"/>
                <a:gd name="adj2" fmla="val 0"/>
              </a:avLst>
            </a:prstGeom>
            <a:gradFill>
              <a:gsLst>
                <a:gs pos="0">
                  <a:srgbClr val="EA7601"/>
                </a:gs>
                <a:gs pos="98000">
                  <a:srgbClr val="EE9C58"/>
                </a:gs>
              </a:gsLst>
              <a:lin ang="0" scaled="0"/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t" anchorCtr="0"/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600" b="1" i="0" u="none" strike="noStrike" kern="1200" cap="none" spc="0" normalizeH="0" baseline="0" noProof="0">
                <a:ln>
                  <a:noFill/>
                </a:ln>
                <a:solidFill>
                  <a:srgbClr val="E6E7E8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endParaRPr>
            </a:p>
          </p:txBody>
        </p:sp>
        <p:sp>
          <p:nvSpPr>
            <p:cNvPr id="36" name="TextBox 51">
              <a:extLst>
                <a:ext uri="{FF2B5EF4-FFF2-40B4-BE49-F238E27FC236}">
                  <a16:creationId xmlns:a16="http://schemas.microsoft.com/office/drawing/2014/main" id="{732B2056-A024-AC48-2855-318EFCAD60C7}"/>
                </a:ext>
              </a:extLst>
            </p:cNvPr>
            <p:cNvSpPr txBox="1"/>
            <p:nvPr/>
          </p:nvSpPr>
          <p:spPr>
            <a:xfrm>
              <a:off x="5442087" y="2217464"/>
              <a:ext cx="2358153" cy="1723549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gradFill>
                    <a:gsLst>
                      <a:gs pos="0">
                        <a:srgbClr val="EA7601"/>
                      </a:gs>
                      <a:gs pos="98000">
                        <a:srgbClr val="EE9C58"/>
                      </a:gs>
                    </a:gsLst>
                    <a:lin ang="0" scaled="0"/>
                  </a:gra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A team of experts to support your efforts on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  <a:p>
              <a:pPr marL="171450" marR="0" lvl="0" indent="-1714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Specific RNA design</a:t>
              </a:r>
            </a:p>
            <a:p>
              <a:pPr marL="171450" marR="0" lvl="0" indent="-1714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  <a:p>
              <a:pPr marL="171450" marR="0" lvl="0" indent="-1714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RNA-drug development</a:t>
              </a:r>
            </a:p>
            <a:p>
              <a:pPr marL="171450" marR="0" lvl="0" indent="-1714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endPara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  <a:p>
              <a:pPr marL="171450" marR="0" lvl="0" indent="-17145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 typeface="Arial" panose="020B0604020202020204" pitchFamily="34" charset="0"/>
                <a:buChar char="•"/>
                <a:tabLst/>
                <a:defRPr/>
              </a:pPr>
              <a:r>
                <a:rPr kumimoji="0" lang="en-US" sz="14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Custom LNP development</a:t>
              </a:r>
            </a:p>
          </p:txBody>
        </p:sp>
        <p:sp>
          <p:nvSpPr>
            <p:cNvPr id="37" name="TextBox 58">
              <a:extLst>
                <a:ext uri="{FF2B5EF4-FFF2-40B4-BE49-F238E27FC236}">
                  <a16:creationId xmlns:a16="http://schemas.microsoft.com/office/drawing/2014/main" id="{F1793DBC-6EAD-290C-0E14-F19A10172B7B}"/>
                </a:ext>
              </a:extLst>
            </p:cNvPr>
            <p:cNvSpPr txBox="1"/>
            <p:nvPr/>
          </p:nvSpPr>
          <p:spPr>
            <a:xfrm>
              <a:off x="5395786" y="1451802"/>
              <a:ext cx="2726112" cy="637226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0" b="1" i="0" u="none" strike="noStrike" kern="1200" cap="none" spc="0" normalizeH="0" baseline="0" noProof="1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Development support </a:t>
              </a:r>
            </a:p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600" b="0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On your R&amp;D projects </a:t>
              </a:r>
              <a:endPara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</p:txBody>
        </p:sp>
        <p:sp>
          <p:nvSpPr>
            <p:cNvPr id="38" name="TextBox 13">
              <a:extLst>
                <a:ext uri="{FF2B5EF4-FFF2-40B4-BE49-F238E27FC236}">
                  <a16:creationId xmlns:a16="http://schemas.microsoft.com/office/drawing/2014/main" id="{30A1EA5A-DDC0-AEC8-9408-7516EA50CFDE}"/>
                </a:ext>
              </a:extLst>
            </p:cNvPr>
            <p:cNvSpPr txBox="1"/>
            <p:nvPr/>
          </p:nvSpPr>
          <p:spPr>
            <a:xfrm>
              <a:off x="5442087" y="4589176"/>
              <a:ext cx="2288923" cy="384721"/>
            </a:xfrm>
            <a:prstGeom prst="rect">
              <a:avLst/>
            </a:prstGeom>
            <a:noFill/>
          </p:spPr>
          <p:txBody>
            <a:bodyPr wrap="square" lIns="0" tIns="0" rIns="0" bIns="0">
              <a:sp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4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Tailored RNA’s &amp; LNP’s</a:t>
              </a:r>
            </a:p>
            <a:p>
              <a:pPr marL="0" marR="0" lvl="0" indent="0" algn="l" defTabSz="914400" rtl="0" eaLnBrk="1" fontAlgn="base" latinLnBrk="0" hangingPunct="1">
                <a:lnSpc>
                  <a:spcPct val="100000"/>
                </a:lnSpc>
                <a:spcBef>
                  <a:spcPct val="0"/>
                </a:spcBef>
                <a:spcAft>
                  <a:spcPct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Designed </a:t>
              </a:r>
              <a:r>
                <a:rPr kumimoji="0" lang="en-US" sz="11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in-silico</a:t>
              </a:r>
              <a:r>
                <a:rPr kumimoji="0" lang="en-US" sz="11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, derisked </a:t>
              </a:r>
              <a:r>
                <a:rPr kumimoji="0" lang="en-US" sz="1100" b="0" i="1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in-vivo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279725167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2FD009A-9984-C69A-F8A4-E13A456F4BE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id="{AF909FCE-EBB1-EBFF-3104-D406265C1B03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AF909FCE-EBB1-EBFF-3104-D406265C1B03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7102CAF7-6AA5-46A4-EF28-17DC6C6938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80" y="336285"/>
            <a:ext cx="9573906" cy="667827"/>
          </a:xfrm>
        </p:spPr>
        <p:txBody>
          <a:bodyPr vert="horz"/>
          <a:lstStyle/>
          <a:p>
            <a:r>
              <a:rPr lang="en-US"/>
              <a:t>Quantoom has collaborated with numerous partner to achieve </a:t>
            </a:r>
            <a:br>
              <a:rPr lang="en-US"/>
            </a:br>
            <a:r>
              <a:rPr lang="en-US">
                <a:solidFill>
                  <a:schemeClr val="tx2"/>
                </a:solidFill>
              </a:rPr>
              <a:t>(pre-)clinical validation </a:t>
            </a:r>
            <a:r>
              <a:rPr lang="en-US"/>
              <a:t>of its </a:t>
            </a:r>
            <a:r>
              <a:rPr lang="en-US">
                <a:solidFill>
                  <a:schemeClr val="tx2"/>
                </a:solidFill>
              </a:rPr>
              <a:t>N</a:t>
            </a:r>
            <a:r>
              <a:rPr lang="en-US"/>
              <a:t>-force toolbox</a:t>
            </a:r>
            <a:endParaRPr lang="en-US">
              <a:solidFill>
                <a:schemeClr val="tx2"/>
              </a:solidFill>
            </a:endParaRPr>
          </a:p>
        </p:txBody>
      </p:sp>
      <p:sp>
        <p:nvSpPr>
          <p:cNvPr id="17" name="Rectangle: Top Corners Rounded 16">
            <a:extLst>
              <a:ext uri="{FF2B5EF4-FFF2-40B4-BE49-F238E27FC236}">
                <a16:creationId xmlns:a16="http://schemas.microsoft.com/office/drawing/2014/main" id="{A11529DE-5507-EC72-BCCB-D8303E4538ED}"/>
              </a:ext>
            </a:extLst>
          </p:cNvPr>
          <p:cNvSpPr/>
          <p:nvPr/>
        </p:nvSpPr>
        <p:spPr>
          <a:xfrm rot="16200000">
            <a:off x="5545665" y="-3174091"/>
            <a:ext cx="1326424" cy="11160705"/>
          </a:xfrm>
          <a:prstGeom prst="round2SameRect">
            <a:avLst/>
          </a:prstGeom>
          <a:solidFill>
            <a:schemeClr val="bg2"/>
          </a:solidFill>
          <a:ln w="12700"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29" name="Rectangle: Top Corners Rounded 28">
            <a:extLst>
              <a:ext uri="{FF2B5EF4-FFF2-40B4-BE49-F238E27FC236}">
                <a16:creationId xmlns:a16="http://schemas.microsoft.com/office/drawing/2014/main" id="{A909B912-F719-3DC6-A2AB-B57466C65A2B}"/>
              </a:ext>
            </a:extLst>
          </p:cNvPr>
          <p:cNvSpPr/>
          <p:nvPr/>
        </p:nvSpPr>
        <p:spPr>
          <a:xfrm rot="16200000">
            <a:off x="110775" y="2102406"/>
            <a:ext cx="1326424" cy="607710"/>
          </a:xfrm>
          <a:prstGeom prst="round2SameRect">
            <a:avLst/>
          </a:prstGeom>
          <a:gradFill>
            <a:gsLst>
              <a:gs pos="0">
                <a:schemeClr val="tx2"/>
              </a:gs>
              <a:gs pos="98000">
                <a:srgbClr val="ED9944"/>
              </a:gs>
            </a:gsLst>
            <a:lin ang="0" scaled="0"/>
          </a:gradFill>
          <a:ln w="12700"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30" name="TextBox 29">
            <a:extLst>
              <a:ext uri="{FF2B5EF4-FFF2-40B4-BE49-F238E27FC236}">
                <a16:creationId xmlns:a16="http://schemas.microsoft.com/office/drawing/2014/main" id="{3558A941-33DA-64AE-E039-004CFB5DFEFC}"/>
              </a:ext>
            </a:extLst>
          </p:cNvPr>
          <p:cNvSpPr txBox="1"/>
          <p:nvPr/>
        </p:nvSpPr>
        <p:spPr>
          <a:xfrm>
            <a:off x="641747" y="1887896"/>
            <a:ext cx="264478" cy="1036729"/>
          </a:xfrm>
          <a:prstGeom prst="rect">
            <a:avLst/>
          </a:prstGeom>
          <a:noFill/>
        </p:spPr>
        <p:txBody>
          <a:bodyPr vert="vert270" wrap="square" anchor="ctr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Animal health</a:t>
            </a:r>
          </a:p>
        </p:txBody>
      </p:sp>
      <p:graphicFrame>
        <p:nvGraphicFramePr>
          <p:cNvPr id="42" name="Table 41">
            <a:extLst>
              <a:ext uri="{FF2B5EF4-FFF2-40B4-BE49-F238E27FC236}">
                <a16:creationId xmlns:a16="http://schemas.microsoft.com/office/drawing/2014/main" id="{BB68BA27-0589-A7B9-A3AD-DF4FB0B4F925}"/>
              </a:ext>
            </a:extLst>
          </p:cNvPr>
          <p:cNvGraphicFramePr>
            <a:graphicFrameLocks noGrp="1"/>
          </p:cNvGraphicFramePr>
          <p:nvPr/>
        </p:nvGraphicFramePr>
        <p:xfrm>
          <a:off x="1121383" y="1346196"/>
          <a:ext cx="10667846" cy="350836"/>
        </p:xfrm>
        <a:graphic>
          <a:graphicData uri="http://schemas.openxmlformats.org/drawingml/2006/table">
            <a:tbl>
              <a:tblPr firstRow="1" bandRow="1">
                <a:effectLst/>
              </a:tblPr>
              <a:tblGrid>
                <a:gridCol w="1732611">
                  <a:extLst>
                    <a:ext uri="{9D8B030D-6E8A-4147-A177-3AD203B41FA5}">
                      <a16:colId xmlns:a16="http://schemas.microsoft.com/office/drawing/2014/main" val="2839688758"/>
                    </a:ext>
                  </a:extLst>
                </a:gridCol>
                <a:gridCol w="1567106">
                  <a:extLst>
                    <a:ext uri="{9D8B030D-6E8A-4147-A177-3AD203B41FA5}">
                      <a16:colId xmlns:a16="http://schemas.microsoft.com/office/drawing/2014/main" val="2644712392"/>
                    </a:ext>
                  </a:extLst>
                </a:gridCol>
                <a:gridCol w="1567106">
                  <a:extLst>
                    <a:ext uri="{9D8B030D-6E8A-4147-A177-3AD203B41FA5}">
                      <a16:colId xmlns:a16="http://schemas.microsoft.com/office/drawing/2014/main" val="3532512685"/>
                    </a:ext>
                  </a:extLst>
                </a:gridCol>
                <a:gridCol w="1430273">
                  <a:extLst>
                    <a:ext uri="{9D8B030D-6E8A-4147-A177-3AD203B41FA5}">
                      <a16:colId xmlns:a16="http://schemas.microsoft.com/office/drawing/2014/main" val="3758710419"/>
                    </a:ext>
                  </a:extLst>
                </a:gridCol>
                <a:gridCol w="1128197">
                  <a:extLst>
                    <a:ext uri="{9D8B030D-6E8A-4147-A177-3AD203B41FA5}">
                      <a16:colId xmlns:a16="http://schemas.microsoft.com/office/drawing/2014/main" val="1825101774"/>
                    </a:ext>
                  </a:extLst>
                </a:gridCol>
                <a:gridCol w="1060843">
                  <a:extLst>
                    <a:ext uri="{9D8B030D-6E8A-4147-A177-3AD203B41FA5}">
                      <a16:colId xmlns:a16="http://schemas.microsoft.com/office/drawing/2014/main" val="3980259351"/>
                    </a:ext>
                  </a:extLst>
                </a:gridCol>
                <a:gridCol w="2181710">
                  <a:extLst>
                    <a:ext uri="{9D8B030D-6E8A-4147-A177-3AD203B41FA5}">
                      <a16:colId xmlns:a16="http://schemas.microsoft.com/office/drawing/2014/main" val="2777582203"/>
                    </a:ext>
                  </a:extLst>
                </a:gridCol>
              </a:tblGrid>
              <a:tr h="350836">
                <a:tc>
                  <a:txBody>
                    <a:bodyPr/>
                    <a:lstStyle/>
                    <a:p>
                      <a:pPr lvl="0" algn="ctr"/>
                      <a:r>
                        <a:rPr lang="en-US" sz="800" cap="all" baseline="0">
                          <a:solidFill>
                            <a:srgbClr val="FFFFFF"/>
                          </a:solidFill>
                          <a:latin typeface="Poppins SemiBold"/>
                        </a:rPr>
                        <a:t>Sequence design &amp; optimization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800" cap="all" baseline="0">
                          <a:solidFill>
                            <a:srgbClr val="FFFFFF"/>
                          </a:solidFill>
                          <a:latin typeface="Poppins SemiBold"/>
                        </a:rPr>
                        <a:t>RNA/formulation preparation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800" cap="all" baseline="0">
                          <a:solidFill>
                            <a:srgbClr val="FFFFFF"/>
                          </a:solidFill>
                          <a:latin typeface="Poppins SemiBold"/>
                        </a:rPr>
                        <a:t>In vitro</a:t>
                      </a:r>
                    </a:p>
                    <a:p>
                      <a:pPr lvl="0" algn="ctr"/>
                      <a:r>
                        <a:rPr lang="en-US" sz="800" cap="all" baseline="0">
                          <a:solidFill>
                            <a:srgbClr val="FFFFFF"/>
                          </a:solidFill>
                          <a:latin typeface="Poppins SemiBold"/>
                        </a:rPr>
                        <a:t> testing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800" cap="all" baseline="0">
                          <a:solidFill>
                            <a:srgbClr val="FFFFFF"/>
                          </a:solidFill>
                          <a:latin typeface="Poppins SemiBold"/>
                        </a:rPr>
                        <a:t>POC in target species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125443" rtl="0" hangingPunct="1"/>
                      <a:r>
                        <a:rPr lang="en-US" sz="700" kern="1200" cap="all" baseline="0">
                          <a:solidFill>
                            <a:schemeClr val="bg2"/>
                          </a:solidFill>
                          <a:latin typeface="Poppins SemiBold"/>
                          <a:ea typeface="Microsoft YaHei"/>
                          <a:cs typeface="Segoe UI"/>
                        </a:rPr>
                        <a:t>Early-phase development 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marL="0" lvl="0" algn="ctr" defTabSz="1125443" rtl="0" hangingPunct="1"/>
                      <a:r>
                        <a:rPr lang="en-US" sz="700" kern="1200" cap="all" baseline="0">
                          <a:solidFill>
                            <a:schemeClr val="bg2"/>
                          </a:solidFill>
                          <a:latin typeface="Poppins SemiBold"/>
                          <a:ea typeface="Microsoft YaHei"/>
                          <a:cs typeface="Segoe UI"/>
                        </a:rPr>
                        <a:t>Late-stage development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cap="all" baseline="0">
                          <a:solidFill>
                            <a:schemeClr val="bg2"/>
                          </a:solidFill>
                          <a:latin typeface="Poppins SemiBold"/>
                        </a:rPr>
                        <a:t>Partner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0446641"/>
                  </a:ext>
                </a:extLst>
              </a:tr>
            </a:tbl>
          </a:graphicData>
        </a:graphic>
      </p:graphicFrame>
      <p:sp>
        <p:nvSpPr>
          <p:cNvPr id="48" name="Rectangle: Rounded Corners 88">
            <a:extLst>
              <a:ext uri="{FF2B5EF4-FFF2-40B4-BE49-F238E27FC236}">
                <a16:creationId xmlns:a16="http://schemas.microsoft.com/office/drawing/2014/main" id="{232158CA-42E1-CA20-6603-9BC58E4F0ECA}"/>
              </a:ext>
            </a:extLst>
          </p:cNvPr>
          <p:cNvSpPr/>
          <p:nvPr/>
        </p:nvSpPr>
        <p:spPr>
          <a:xfrm>
            <a:off x="1160033" y="1818694"/>
            <a:ext cx="6259932" cy="217792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wrap="square" lIns="0" tIns="0" rIns="0" bIns="0" rtlCol="0" anchor="ctr" anchorCtr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PPRV (mRNA &amp; </a:t>
            </a:r>
            <a:r>
              <a:rPr kumimoji="0" lang="en-US" sz="1000" b="1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saRNA</a:t>
            </a:r>
            <a:r>
              <a:rPr kumimoji="0" lang="en-US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)</a:t>
            </a:r>
            <a:r>
              <a:rPr kumimoji="0" lang="en-US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 </a:t>
            </a:r>
            <a:endParaRPr kumimoji="0" lang="en-GB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/>
              <a:ea typeface="Microsoft YaHei"/>
              <a:cs typeface="Segoe UI"/>
              <a:sym typeface="+mn-lt"/>
            </a:endParaRPr>
          </a:p>
        </p:txBody>
      </p:sp>
      <p:sp>
        <p:nvSpPr>
          <p:cNvPr id="49" name="Rectangle: Rounded Corners 88">
            <a:extLst>
              <a:ext uri="{FF2B5EF4-FFF2-40B4-BE49-F238E27FC236}">
                <a16:creationId xmlns:a16="http://schemas.microsoft.com/office/drawing/2014/main" id="{3B2E7828-197A-EAAA-D639-0A70BED34395}"/>
              </a:ext>
            </a:extLst>
          </p:cNvPr>
          <p:cNvSpPr/>
          <p:nvPr/>
        </p:nvSpPr>
        <p:spPr>
          <a:xfrm>
            <a:off x="1160033" y="2242724"/>
            <a:ext cx="6259932" cy="239571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wrap="square" lIns="0" tIns="0" rIns="0" bIns="0" rtlCol="0" anchor="ctr" anchorCtr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Avian Influenza, H5N1 (</a:t>
            </a:r>
            <a:r>
              <a:rPr kumimoji="0" lang="en-US" sz="1000" b="1" i="0" u="none" strike="noStrike" kern="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saRNA</a:t>
            </a:r>
            <a:r>
              <a:rPr kumimoji="0" lang="en-US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)</a:t>
            </a:r>
            <a:endParaRPr kumimoji="0" lang="en-US" sz="800" b="0" i="0" u="none" strike="noStrike" kern="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/>
              <a:ea typeface="Microsoft YaHei"/>
              <a:cs typeface="Segoe UI"/>
            </a:endParaRPr>
          </a:p>
        </p:txBody>
      </p:sp>
      <p:sp>
        <p:nvSpPr>
          <p:cNvPr id="50" name="Rectangle: Rounded Corners 88">
            <a:extLst>
              <a:ext uri="{FF2B5EF4-FFF2-40B4-BE49-F238E27FC236}">
                <a16:creationId xmlns:a16="http://schemas.microsoft.com/office/drawing/2014/main" id="{B469F769-5386-BB04-505E-76BB5998C3F2}"/>
              </a:ext>
            </a:extLst>
          </p:cNvPr>
          <p:cNvSpPr/>
          <p:nvPr/>
        </p:nvSpPr>
        <p:spPr>
          <a:xfrm>
            <a:off x="2805806" y="2706833"/>
            <a:ext cx="1647131" cy="217792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wrap="square" lIns="0" tIns="0" rIns="0" bIns="0" rtlCol="0" anchor="ctr" anchorCtr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Feline cancer (mRNA)</a:t>
            </a:r>
          </a:p>
        </p:txBody>
      </p:sp>
      <p:sp>
        <p:nvSpPr>
          <p:cNvPr id="51" name="Rectangle: Rounded Corners 88">
            <a:extLst>
              <a:ext uri="{FF2B5EF4-FFF2-40B4-BE49-F238E27FC236}">
                <a16:creationId xmlns:a16="http://schemas.microsoft.com/office/drawing/2014/main" id="{8388F199-B3F5-9A80-2CCA-D52B49395A2B}"/>
              </a:ext>
            </a:extLst>
          </p:cNvPr>
          <p:cNvSpPr/>
          <p:nvPr/>
        </p:nvSpPr>
        <p:spPr>
          <a:xfrm>
            <a:off x="5978162" y="2706833"/>
            <a:ext cx="1441791" cy="217792"/>
          </a:xfrm>
          <a:prstGeom prst="roundRect">
            <a:avLst>
              <a:gd name="adj" fmla="val 50000"/>
            </a:avLst>
          </a:prstGeom>
          <a:solidFill>
            <a:schemeClr val="accent3">
              <a:lumMod val="40000"/>
              <a:lumOff val="60000"/>
            </a:schemeClr>
          </a:solidFill>
          <a:ln w="6350" cap="flat" cmpd="sng" algn="ctr">
            <a:noFill/>
            <a:prstDash val="solid"/>
          </a:ln>
          <a:effectLst/>
        </p:spPr>
        <p:txBody>
          <a:bodyPr wrap="square" lIns="0" tIns="0" rIns="0" bIns="0" rtlCol="0" anchor="ctr" anchorCtr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00" b="1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Feline cancer (mRNA)</a:t>
            </a:r>
          </a:p>
        </p:txBody>
      </p: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7F426890-8576-5E7E-717B-C4F39E4551F2}"/>
              </a:ext>
            </a:extLst>
          </p:cNvPr>
          <p:cNvCxnSpPr>
            <a:cxnSpLocks/>
          </p:cNvCxnSpPr>
          <p:nvPr/>
        </p:nvCxnSpPr>
        <p:spPr>
          <a:xfrm>
            <a:off x="9595803" y="1823689"/>
            <a:ext cx="5" cy="1154273"/>
          </a:xfrm>
          <a:prstGeom prst="line">
            <a:avLst/>
          </a:prstGeom>
          <a:ln w="6350" cmpd="sng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Rectangle: Top Corners Rounded 3">
            <a:extLst>
              <a:ext uri="{FF2B5EF4-FFF2-40B4-BE49-F238E27FC236}">
                <a16:creationId xmlns:a16="http://schemas.microsoft.com/office/drawing/2014/main" id="{0AC01C13-825D-B050-91EA-0360A291E5E7}"/>
              </a:ext>
            </a:extLst>
          </p:cNvPr>
          <p:cNvSpPr/>
          <p:nvPr/>
        </p:nvSpPr>
        <p:spPr>
          <a:xfrm rot="16200000">
            <a:off x="5545512" y="-1294382"/>
            <a:ext cx="1326424" cy="11160699"/>
          </a:xfrm>
          <a:prstGeom prst="round2SameRect">
            <a:avLst/>
          </a:prstGeom>
          <a:solidFill>
            <a:schemeClr val="bg2"/>
          </a:solidFill>
          <a:ln w="12700"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5" name="Rectangle: Top Corners Rounded 4">
            <a:extLst>
              <a:ext uri="{FF2B5EF4-FFF2-40B4-BE49-F238E27FC236}">
                <a16:creationId xmlns:a16="http://schemas.microsoft.com/office/drawing/2014/main" id="{BCECC6A1-4920-C961-EE92-5C338E60F1A4}"/>
              </a:ext>
            </a:extLst>
          </p:cNvPr>
          <p:cNvSpPr/>
          <p:nvPr/>
        </p:nvSpPr>
        <p:spPr>
          <a:xfrm rot="16200000">
            <a:off x="110624" y="3982112"/>
            <a:ext cx="1326424" cy="607710"/>
          </a:xfrm>
          <a:prstGeom prst="round2SameRect">
            <a:avLst/>
          </a:prstGeom>
          <a:gradFill>
            <a:gsLst>
              <a:gs pos="0">
                <a:schemeClr val="tx2"/>
              </a:gs>
              <a:gs pos="98000">
                <a:srgbClr val="ED9944"/>
              </a:gs>
            </a:gsLst>
            <a:lin ang="0" scaled="0"/>
          </a:gradFill>
          <a:ln w="12700"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0EA5E483-C2E9-4F3B-CA66-03482C6A350E}"/>
              </a:ext>
            </a:extLst>
          </p:cNvPr>
          <p:cNvSpPr txBox="1"/>
          <p:nvPr/>
        </p:nvSpPr>
        <p:spPr>
          <a:xfrm>
            <a:off x="628372" y="3715766"/>
            <a:ext cx="290926" cy="1140402"/>
          </a:xfrm>
          <a:prstGeom prst="rect">
            <a:avLst/>
          </a:prstGeom>
          <a:noFill/>
        </p:spPr>
        <p:txBody>
          <a:bodyPr vert="vert270" wrap="square" anchor="ctr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Cancer vaccines</a:t>
            </a:r>
          </a:p>
        </p:txBody>
      </p:sp>
      <p:sp>
        <p:nvSpPr>
          <p:cNvPr id="7" name="Rectangle: Top Corners Rounded 6">
            <a:extLst>
              <a:ext uri="{FF2B5EF4-FFF2-40B4-BE49-F238E27FC236}">
                <a16:creationId xmlns:a16="http://schemas.microsoft.com/office/drawing/2014/main" id="{E2DF1F31-A5B9-0804-6AC3-C8AD30D4A56C}"/>
              </a:ext>
            </a:extLst>
          </p:cNvPr>
          <p:cNvSpPr/>
          <p:nvPr/>
        </p:nvSpPr>
        <p:spPr>
          <a:xfrm rot="16200000">
            <a:off x="5545516" y="102283"/>
            <a:ext cx="1326424" cy="11160707"/>
          </a:xfrm>
          <a:prstGeom prst="round2SameRect">
            <a:avLst/>
          </a:prstGeom>
          <a:solidFill>
            <a:schemeClr val="bg2"/>
          </a:solidFill>
          <a:ln w="12700"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103371CC-340E-EA95-4590-F509B119DF1A}"/>
              </a:ext>
            </a:extLst>
          </p:cNvPr>
          <p:cNvSpPr/>
          <p:nvPr/>
        </p:nvSpPr>
        <p:spPr>
          <a:xfrm rot="16200000">
            <a:off x="110623" y="5378781"/>
            <a:ext cx="1326424" cy="607710"/>
          </a:xfrm>
          <a:prstGeom prst="round2SameRect">
            <a:avLst/>
          </a:prstGeom>
          <a:gradFill>
            <a:gsLst>
              <a:gs pos="0">
                <a:schemeClr val="tx2"/>
              </a:gs>
              <a:gs pos="98000">
                <a:srgbClr val="ED9944"/>
              </a:gs>
            </a:gsLst>
            <a:lin ang="0" scaled="0"/>
          </a:gradFill>
          <a:ln w="12700"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708FED47-499C-2B62-E652-E2A680C61BEC}"/>
              </a:ext>
            </a:extLst>
          </p:cNvPr>
          <p:cNvSpPr txBox="1"/>
          <p:nvPr/>
        </p:nvSpPr>
        <p:spPr>
          <a:xfrm>
            <a:off x="628372" y="5112435"/>
            <a:ext cx="290926" cy="1140402"/>
          </a:xfrm>
          <a:prstGeom prst="rect">
            <a:avLst/>
          </a:prstGeom>
          <a:noFill/>
        </p:spPr>
        <p:txBody>
          <a:bodyPr vert="vert270" wrap="square" anchor="ctr">
            <a:no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Prophyl. vaccines</a:t>
            </a:r>
          </a:p>
        </p:txBody>
      </p:sp>
      <p:graphicFrame>
        <p:nvGraphicFramePr>
          <p:cNvPr id="10" name="Table 9">
            <a:extLst>
              <a:ext uri="{FF2B5EF4-FFF2-40B4-BE49-F238E27FC236}">
                <a16:creationId xmlns:a16="http://schemas.microsoft.com/office/drawing/2014/main" id="{213E8AC1-0F93-5AB2-4577-B6607575DD1A}"/>
              </a:ext>
            </a:extLst>
          </p:cNvPr>
          <p:cNvGraphicFramePr>
            <a:graphicFrameLocks noGrp="1"/>
          </p:cNvGraphicFramePr>
          <p:nvPr/>
        </p:nvGraphicFramePr>
        <p:xfrm>
          <a:off x="1121232" y="3177676"/>
          <a:ext cx="10667829" cy="328609"/>
        </p:xfrm>
        <a:graphic>
          <a:graphicData uri="http://schemas.openxmlformats.org/drawingml/2006/table">
            <a:tbl>
              <a:tblPr firstRow="1" bandRow="1">
                <a:effectLst/>
              </a:tblPr>
              <a:tblGrid>
                <a:gridCol w="2754084">
                  <a:extLst>
                    <a:ext uri="{9D8B030D-6E8A-4147-A177-3AD203B41FA5}">
                      <a16:colId xmlns:a16="http://schemas.microsoft.com/office/drawing/2014/main" val="2839688758"/>
                    </a:ext>
                  </a:extLst>
                </a:gridCol>
                <a:gridCol w="2754084">
                  <a:extLst>
                    <a:ext uri="{9D8B030D-6E8A-4147-A177-3AD203B41FA5}">
                      <a16:colId xmlns:a16="http://schemas.microsoft.com/office/drawing/2014/main" val="3532512685"/>
                    </a:ext>
                  </a:extLst>
                </a:gridCol>
                <a:gridCol w="1543050">
                  <a:extLst>
                    <a:ext uri="{9D8B030D-6E8A-4147-A177-3AD203B41FA5}">
                      <a16:colId xmlns:a16="http://schemas.microsoft.com/office/drawing/2014/main" val="3758710419"/>
                    </a:ext>
                  </a:extLst>
                </a:gridCol>
                <a:gridCol w="1428750">
                  <a:extLst>
                    <a:ext uri="{9D8B030D-6E8A-4147-A177-3AD203B41FA5}">
                      <a16:colId xmlns:a16="http://schemas.microsoft.com/office/drawing/2014/main" val="1825101774"/>
                    </a:ext>
                  </a:extLst>
                </a:gridCol>
                <a:gridCol w="2187861">
                  <a:extLst>
                    <a:ext uri="{9D8B030D-6E8A-4147-A177-3AD203B41FA5}">
                      <a16:colId xmlns:a16="http://schemas.microsoft.com/office/drawing/2014/main" val="2777582203"/>
                    </a:ext>
                  </a:extLst>
                </a:gridCol>
              </a:tblGrid>
              <a:tr h="328609">
                <a:tc>
                  <a:txBody>
                    <a:bodyPr/>
                    <a:lstStyle/>
                    <a:p>
                      <a:pPr lvl="0" algn="ctr"/>
                      <a:r>
                        <a:rPr lang="en-US" sz="1000" cap="all" baseline="0">
                          <a:solidFill>
                            <a:srgbClr val="FFFFFF"/>
                          </a:solidFill>
                          <a:latin typeface="Poppins SemiBold"/>
                        </a:rPr>
                        <a:t>Discovery</a:t>
                      </a:r>
                    </a:p>
                  </a:txBody>
                  <a:tcPr marL="0" marR="0" marT="0" marB="0" anchor="ctr">
                    <a:lnL w="12700" cmpd="sng">
                      <a:noFill/>
                      <a:prstDash val="soli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 cap="all" baseline="0">
                          <a:solidFill>
                            <a:srgbClr val="FFFFFF"/>
                          </a:solidFill>
                          <a:latin typeface="Poppins SemiBold"/>
                        </a:rPr>
                        <a:t>Preclinical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 cap="all" baseline="0">
                          <a:solidFill>
                            <a:srgbClr val="FFFFFF"/>
                          </a:solidFill>
                          <a:latin typeface="Poppins SemiBold"/>
                        </a:rPr>
                        <a:t>Phase I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000" cap="all" baseline="0">
                          <a:solidFill>
                            <a:schemeClr val="bg2"/>
                          </a:solidFill>
                          <a:latin typeface="Poppins SemiBold"/>
                        </a:rPr>
                        <a:t>Phase II/III</a:t>
                      </a:r>
                    </a:p>
                  </a:txBody>
                  <a:tcPr marL="0" marR="0" marT="0" marB="0" anchor="ctr">
                    <a:lnL w="2857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4"/>
                    </a:solidFill>
                  </a:tcPr>
                </a:tc>
                <a:tc>
                  <a:txBody>
                    <a:bodyPr/>
                    <a:lstStyle/>
                    <a:p>
                      <a:pPr lvl="0" algn="ctr"/>
                      <a:r>
                        <a:rPr lang="en-US" sz="1200" cap="all" baseline="0">
                          <a:solidFill>
                            <a:schemeClr val="bg2"/>
                          </a:solidFill>
                          <a:latin typeface="Poppins SemiBold"/>
                        </a:rPr>
                        <a:t>Partner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chemeClr val="bg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634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20446641"/>
                  </a:ext>
                </a:extLst>
              </a:tr>
            </a:tbl>
          </a:graphicData>
        </a:graphic>
      </p:graphicFrame>
      <p:cxnSp>
        <p:nvCxnSpPr>
          <p:cNvPr id="15" name="Straight Connector 14">
            <a:extLst>
              <a:ext uri="{FF2B5EF4-FFF2-40B4-BE49-F238E27FC236}">
                <a16:creationId xmlns:a16="http://schemas.microsoft.com/office/drawing/2014/main" id="{FB336E05-1F94-ED5A-19C0-5600AE9A9138}"/>
              </a:ext>
            </a:extLst>
          </p:cNvPr>
          <p:cNvCxnSpPr>
            <a:cxnSpLocks/>
          </p:cNvCxnSpPr>
          <p:nvPr/>
        </p:nvCxnSpPr>
        <p:spPr>
          <a:xfrm>
            <a:off x="9595651" y="3686804"/>
            <a:ext cx="5" cy="1154273"/>
          </a:xfrm>
          <a:prstGeom prst="line">
            <a:avLst/>
          </a:prstGeom>
          <a:ln w="6350" cmpd="sng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40" name="Group 39">
            <a:extLst>
              <a:ext uri="{FF2B5EF4-FFF2-40B4-BE49-F238E27FC236}">
                <a16:creationId xmlns:a16="http://schemas.microsoft.com/office/drawing/2014/main" id="{5041746F-C40D-1925-E5B0-8B1E84DFCCAE}"/>
              </a:ext>
            </a:extLst>
          </p:cNvPr>
          <p:cNvGrpSpPr/>
          <p:nvPr/>
        </p:nvGrpSpPr>
        <p:grpSpPr>
          <a:xfrm>
            <a:off x="1159879" y="5351024"/>
            <a:ext cx="9800314" cy="360145"/>
            <a:chOff x="1159879" y="5345314"/>
            <a:chExt cx="9800314" cy="360145"/>
          </a:xfrm>
        </p:grpSpPr>
        <p:sp>
          <p:nvSpPr>
            <p:cNvPr id="12" name="Rectangle: Rounded Corners 88">
              <a:extLst>
                <a:ext uri="{FF2B5EF4-FFF2-40B4-BE49-F238E27FC236}">
                  <a16:creationId xmlns:a16="http://schemas.microsoft.com/office/drawing/2014/main" id="{8731D5E7-DD02-6E77-293C-E0F87B1D6646}"/>
                </a:ext>
              </a:extLst>
            </p:cNvPr>
            <p:cNvSpPr/>
            <p:nvPr/>
          </p:nvSpPr>
          <p:spPr>
            <a:xfrm>
              <a:off x="1159879" y="5405601"/>
              <a:ext cx="4097921" cy="239571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6350" cap="flat" cmpd="sng" algn="ctr">
              <a:noFill/>
              <a:prstDash val="solid"/>
            </a:ln>
            <a:effectLst/>
          </p:spPr>
          <p:txBody>
            <a:bodyPr wrap="square" lIns="0" tIns="0" rIns="0" bIns="0" rtlCol="0" anchor="ctr" anchorCtr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Microsoft YaHei"/>
                  <a:cs typeface="Segoe UI"/>
                </a:rPr>
                <a:t>Covid-19 &amp; Influenza (mRNA)</a:t>
              </a: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endParaRPr>
            </a:p>
          </p:txBody>
        </p:sp>
        <p:pic>
          <p:nvPicPr>
            <p:cNvPr id="32" name="Picture 6" descr="Horizon Europe - NTNU">
              <a:extLst>
                <a:ext uri="{FF2B5EF4-FFF2-40B4-BE49-F238E27FC236}">
                  <a16:creationId xmlns:a16="http://schemas.microsoft.com/office/drawing/2014/main" id="{9749EF80-5E4C-FC2A-5E05-340D4947F1DD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6" cstate="email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  <a:extLst>
                <a:ext uri="{28A0092B-C50C-407E-A947-70E740481C1C}">
                  <a14:useLocalDpi xmlns:a14="http://schemas.microsoft.com/office/drawing/2010/main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10384477" y="5345314"/>
              <a:ext cx="575716" cy="360145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57" name="Group 56">
            <a:extLst>
              <a:ext uri="{FF2B5EF4-FFF2-40B4-BE49-F238E27FC236}">
                <a16:creationId xmlns:a16="http://schemas.microsoft.com/office/drawing/2014/main" id="{12D82522-DA56-90F3-50AD-7AF0202E661D}"/>
              </a:ext>
            </a:extLst>
          </p:cNvPr>
          <p:cNvGrpSpPr/>
          <p:nvPr/>
        </p:nvGrpSpPr>
        <p:grpSpPr>
          <a:xfrm>
            <a:off x="1159880" y="6042141"/>
            <a:ext cx="9687528" cy="253598"/>
            <a:chOff x="1159880" y="6013566"/>
            <a:chExt cx="9687528" cy="253598"/>
          </a:xfrm>
        </p:grpSpPr>
        <p:sp>
          <p:nvSpPr>
            <p:cNvPr id="14" name="Rectangle: Rounded Corners 88">
              <a:extLst>
                <a:ext uri="{FF2B5EF4-FFF2-40B4-BE49-F238E27FC236}">
                  <a16:creationId xmlns:a16="http://schemas.microsoft.com/office/drawing/2014/main" id="{FCE2221D-631A-D3A5-AE21-8FCECB51F6FB}"/>
                </a:ext>
              </a:extLst>
            </p:cNvPr>
            <p:cNvSpPr/>
            <p:nvPr/>
          </p:nvSpPr>
          <p:spPr>
            <a:xfrm>
              <a:off x="1159880" y="6020580"/>
              <a:ext cx="2126230" cy="239571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6350" cap="flat" cmpd="sng" algn="ctr">
              <a:noFill/>
              <a:prstDash val="solid"/>
            </a:ln>
            <a:effectLst/>
          </p:spPr>
          <p:txBody>
            <a:bodyPr wrap="square" lIns="0" tIns="0" rIns="0" bIns="0" rtlCol="0" anchor="ctr" anchorCtr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Microsoft YaHei"/>
                  <a:cs typeface="Segoe UI"/>
                </a:rPr>
                <a:t>Malaria (mRNA)</a:t>
              </a:r>
              <a:endParaRPr kumimoji="0" lang="en-US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endParaRPr>
            </a:p>
          </p:txBody>
        </p:sp>
        <p:pic>
          <p:nvPicPr>
            <p:cNvPr id="35" name="Picture 34">
              <a:extLst>
                <a:ext uri="{FF2B5EF4-FFF2-40B4-BE49-F238E27FC236}">
                  <a16:creationId xmlns:a16="http://schemas.microsoft.com/office/drawing/2014/main" id="{3D2E6F37-E896-7BB8-AFE8-201937FC8B70}"/>
                </a:ext>
              </a:extLst>
            </p:cNvPr>
            <p:cNvPicPr>
              <a:picLocks noChangeAspect="1"/>
            </p:cNvPicPr>
            <p:nvPr/>
          </p:nvPicPr>
          <p:blipFill>
            <a:blip r:embed="rId7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497263" y="6013566"/>
              <a:ext cx="350145" cy="253598"/>
            </a:xfrm>
            <a:prstGeom prst="rect">
              <a:avLst/>
            </a:prstGeom>
          </p:spPr>
        </p:pic>
      </p:grpSp>
      <p:pic>
        <p:nvPicPr>
          <p:cNvPr id="43" name="Content Placeholder 63" descr="Cat with solid fill">
            <a:extLst>
              <a:ext uri="{FF2B5EF4-FFF2-40B4-BE49-F238E27FC236}">
                <a16:creationId xmlns:a16="http://schemas.microsoft.com/office/drawing/2014/main" id="{75DBE607-77BE-F90B-2ADE-92E6F3B92161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7541727" y="2692326"/>
            <a:ext cx="225425" cy="225425"/>
          </a:xfrm>
          <a:prstGeom prst="rect">
            <a:avLst/>
          </a:prstGeom>
        </p:spPr>
      </p:pic>
      <p:pic>
        <p:nvPicPr>
          <p:cNvPr id="44" name="Picture 4" descr="Sheep Icon - Free PNG &amp; SVG 8389 - Noun Project">
            <a:extLst>
              <a:ext uri="{FF2B5EF4-FFF2-40B4-BE49-F238E27FC236}">
                <a16:creationId xmlns:a16="http://schemas.microsoft.com/office/drawing/2014/main" id="{DE4F21E7-2447-D5B9-DA94-3AE4D44F23F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7535296" y="1819271"/>
            <a:ext cx="231856" cy="23185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5" name="Graphic 44" descr="Chicken with solid fill">
            <a:extLst>
              <a:ext uri="{FF2B5EF4-FFF2-40B4-BE49-F238E27FC236}">
                <a16:creationId xmlns:a16="http://schemas.microsoft.com/office/drawing/2014/main" id="{1C785D1D-5303-EDCD-0ACC-6F9655F4B1E4}"/>
              </a:ext>
            </a:extLst>
          </p:cNvPr>
          <p:cNvPicPr>
            <a:picLocks noChangeAspect="1"/>
          </p:cNvPicPr>
          <p:nvPr/>
        </p:nvPicPr>
        <p:blipFill>
          <a:blip r:embed="rId11" cstate="email">
            <a:extLst>
              <a:ext uri="{28A0092B-C50C-407E-A947-70E740481C1C}">
                <a14:useLocalDpi xmlns:a14="http://schemas.microsoft.com/office/drawing/2010/main"/>
              </a:ext>
              <a:ext uri="{96DAC541-7B7A-43D3-8B79-37D633B846F1}">
                <asvg:svgBlip xmlns:asvg="http://schemas.microsoft.com/office/drawing/2016/SVG/main" r:embed="rId12"/>
              </a:ext>
            </a:extLst>
          </a:blip>
          <a:stretch>
            <a:fillRect/>
          </a:stretch>
        </p:blipFill>
        <p:spPr>
          <a:xfrm>
            <a:off x="7525753" y="2222831"/>
            <a:ext cx="279357" cy="279357"/>
          </a:xfrm>
          <a:prstGeom prst="rect">
            <a:avLst/>
          </a:prstGeom>
        </p:spPr>
      </p:pic>
      <p:grpSp>
        <p:nvGrpSpPr>
          <p:cNvPr id="31" name="Group 30">
            <a:extLst>
              <a:ext uri="{FF2B5EF4-FFF2-40B4-BE49-F238E27FC236}">
                <a16:creationId xmlns:a16="http://schemas.microsoft.com/office/drawing/2014/main" id="{ABA61DEE-D2E5-DFFF-1C50-62A46F5DEFAD}"/>
              </a:ext>
            </a:extLst>
          </p:cNvPr>
          <p:cNvGrpSpPr/>
          <p:nvPr/>
        </p:nvGrpSpPr>
        <p:grpSpPr>
          <a:xfrm>
            <a:off x="10000980" y="1792708"/>
            <a:ext cx="1422297" cy="359568"/>
            <a:chOff x="9851633" y="1754954"/>
            <a:chExt cx="1720979" cy="435077"/>
          </a:xfrm>
        </p:grpSpPr>
        <p:pic>
          <p:nvPicPr>
            <p:cNvPr id="26" name="Picture 25">
              <a:extLst>
                <a:ext uri="{FF2B5EF4-FFF2-40B4-BE49-F238E27FC236}">
                  <a16:creationId xmlns:a16="http://schemas.microsoft.com/office/drawing/2014/main" id="{6E559A99-2853-6AC7-F7BC-2580AB6E4791}"/>
                </a:ext>
              </a:extLst>
            </p:cNvPr>
            <p:cNvPicPr>
              <a:picLocks noChangeAspect="1"/>
            </p:cNvPicPr>
            <p:nvPr/>
          </p:nvPicPr>
          <p:blipFill>
            <a:blip r:embed="rId13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851633" y="1824016"/>
              <a:ext cx="757720" cy="317754"/>
            </a:xfrm>
            <a:prstGeom prst="rect">
              <a:avLst/>
            </a:prstGeom>
          </p:spPr>
        </p:pic>
        <p:pic>
          <p:nvPicPr>
            <p:cNvPr id="28" name="Picture 27">
              <a:extLst>
                <a:ext uri="{FF2B5EF4-FFF2-40B4-BE49-F238E27FC236}">
                  <a16:creationId xmlns:a16="http://schemas.microsoft.com/office/drawing/2014/main" id="{98D5614C-6085-65CE-7B55-96BEA2510002}"/>
                </a:ext>
              </a:extLst>
            </p:cNvPr>
            <p:cNvPicPr>
              <a:picLocks noChangeAspect="1"/>
            </p:cNvPicPr>
            <p:nvPr/>
          </p:nvPicPr>
          <p:blipFill>
            <a:blip r:embed="rId14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10805116" y="1754954"/>
              <a:ext cx="767496" cy="435077"/>
            </a:xfrm>
            <a:prstGeom prst="rect">
              <a:avLst/>
            </a:prstGeom>
          </p:spPr>
        </p:pic>
      </p:grpSp>
      <p:grpSp>
        <p:nvGrpSpPr>
          <p:cNvPr id="37" name="Group 36">
            <a:extLst>
              <a:ext uri="{FF2B5EF4-FFF2-40B4-BE49-F238E27FC236}">
                <a16:creationId xmlns:a16="http://schemas.microsoft.com/office/drawing/2014/main" id="{B33DCC01-0E75-1E4F-2733-D2A12754C1D7}"/>
              </a:ext>
            </a:extLst>
          </p:cNvPr>
          <p:cNvGrpSpPr/>
          <p:nvPr/>
        </p:nvGrpSpPr>
        <p:grpSpPr>
          <a:xfrm>
            <a:off x="1159871" y="3704771"/>
            <a:ext cx="10311031" cy="239455"/>
            <a:chOff x="1159871" y="3704771"/>
            <a:chExt cx="10311031" cy="239455"/>
          </a:xfrm>
        </p:grpSpPr>
        <p:sp>
          <p:nvSpPr>
            <p:cNvPr id="21" name="Rectangle: Rounded Corners 88">
              <a:extLst>
                <a:ext uri="{FF2B5EF4-FFF2-40B4-BE49-F238E27FC236}">
                  <a16:creationId xmlns:a16="http://schemas.microsoft.com/office/drawing/2014/main" id="{16609495-65E1-861C-744C-31BA9FA43493}"/>
                </a:ext>
              </a:extLst>
            </p:cNvPr>
            <p:cNvSpPr/>
            <p:nvPr/>
          </p:nvSpPr>
          <p:spPr>
            <a:xfrm>
              <a:off x="1159871" y="3725502"/>
              <a:ext cx="4097918" cy="197993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6350" cap="flat" cmpd="sng" algn="ctr">
              <a:noFill/>
              <a:prstDash val="solid"/>
            </a:ln>
            <a:effectLst/>
          </p:spPr>
          <p:txBody>
            <a:bodyPr wrap="square" lIns="0" tIns="0" rIns="0" bIns="0" rtlCol="0" anchor="ctr" anchorCtr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Microsoft YaHei"/>
                  <a:cs typeface="Segoe UI"/>
                </a:rPr>
                <a:t>Melanoma (shared antigen, mRNA))</a:t>
              </a:r>
              <a:endParaRPr kumimoji="0" lang="en-US" sz="10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endParaRPr>
            </a:p>
          </p:txBody>
        </p:sp>
        <p:pic>
          <p:nvPicPr>
            <p:cNvPr id="25" name="Picture 24">
              <a:extLst>
                <a:ext uri="{FF2B5EF4-FFF2-40B4-BE49-F238E27FC236}">
                  <a16:creationId xmlns:a16="http://schemas.microsoft.com/office/drawing/2014/main" id="{6A028709-DB55-C565-87C5-943238C3D134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945228" y="3704771"/>
              <a:ext cx="1525674" cy="239455"/>
            </a:xfrm>
            <a:prstGeom prst="rect">
              <a:avLst/>
            </a:prstGeom>
          </p:spPr>
        </p:pic>
      </p:grpSp>
      <p:grpSp>
        <p:nvGrpSpPr>
          <p:cNvPr id="38" name="Group 37">
            <a:extLst>
              <a:ext uri="{FF2B5EF4-FFF2-40B4-BE49-F238E27FC236}">
                <a16:creationId xmlns:a16="http://schemas.microsoft.com/office/drawing/2014/main" id="{8026E16F-DFA1-5940-2A2E-8C3D6315012E}"/>
              </a:ext>
            </a:extLst>
          </p:cNvPr>
          <p:cNvGrpSpPr/>
          <p:nvPr/>
        </p:nvGrpSpPr>
        <p:grpSpPr>
          <a:xfrm>
            <a:off x="1159870" y="4626066"/>
            <a:ext cx="9890274" cy="225979"/>
            <a:chOff x="1159870" y="4626066"/>
            <a:chExt cx="9890274" cy="225979"/>
          </a:xfrm>
        </p:grpSpPr>
        <p:sp>
          <p:nvSpPr>
            <p:cNvPr id="23" name="Rectangle: Rounded Corners 88">
              <a:extLst>
                <a:ext uri="{FF2B5EF4-FFF2-40B4-BE49-F238E27FC236}">
                  <a16:creationId xmlns:a16="http://schemas.microsoft.com/office/drawing/2014/main" id="{6412192B-DB2E-453F-09F3-C0DE28C03CCE}"/>
                </a:ext>
              </a:extLst>
            </p:cNvPr>
            <p:cNvSpPr/>
            <p:nvPr/>
          </p:nvSpPr>
          <p:spPr>
            <a:xfrm>
              <a:off x="1159870" y="4640059"/>
              <a:ext cx="2126240" cy="197993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6350" cap="flat" cmpd="sng" algn="ctr">
              <a:noFill/>
              <a:prstDash val="solid"/>
            </a:ln>
            <a:effectLst/>
          </p:spPr>
          <p:txBody>
            <a:bodyPr wrap="square" lIns="0" tIns="0" rIns="0" bIns="0" rtlCol="0" anchor="ctr" anchorCtr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Microsoft YaHei"/>
                  <a:cs typeface="Segoe UI"/>
                </a:rPr>
                <a:t>Colorectal (neoantigen, mRNA)</a:t>
              </a:r>
            </a:p>
          </p:txBody>
        </p:sp>
        <p:pic>
          <p:nvPicPr>
            <p:cNvPr id="33" name="Picture 32">
              <a:extLst>
                <a:ext uri="{FF2B5EF4-FFF2-40B4-BE49-F238E27FC236}">
                  <a16:creationId xmlns:a16="http://schemas.microsoft.com/office/drawing/2014/main" id="{7DDBB573-BA77-4B0F-C660-4CADC63BF505}"/>
                </a:ext>
              </a:extLst>
            </p:cNvPr>
            <p:cNvPicPr>
              <a:picLocks noChangeAspect="1"/>
            </p:cNvPicPr>
            <p:nvPr/>
          </p:nvPicPr>
          <p:blipFill>
            <a:blip r:embed="rId16"/>
            <a:stretch>
              <a:fillRect/>
            </a:stretch>
          </p:blipFill>
          <p:spPr>
            <a:xfrm>
              <a:off x="10365985" y="4626066"/>
              <a:ext cx="684159" cy="225979"/>
            </a:xfrm>
            <a:prstGeom prst="rect">
              <a:avLst/>
            </a:prstGeom>
          </p:spPr>
        </p:pic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68A920D-A9C8-19D6-0A24-5EE27F9406C8}"/>
              </a:ext>
            </a:extLst>
          </p:cNvPr>
          <p:cNvGrpSpPr/>
          <p:nvPr/>
        </p:nvGrpSpPr>
        <p:grpSpPr>
          <a:xfrm>
            <a:off x="1159880" y="5737819"/>
            <a:ext cx="10311022" cy="239571"/>
            <a:chOff x="1159880" y="5717679"/>
            <a:chExt cx="10311022" cy="239571"/>
          </a:xfrm>
        </p:grpSpPr>
        <p:sp>
          <p:nvSpPr>
            <p:cNvPr id="13" name="Rectangle: Rounded Corners 88">
              <a:extLst>
                <a:ext uri="{FF2B5EF4-FFF2-40B4-BE49-F238E27FC236}">
                  <a16:creationId xmlns:a16="http://schemas.microsoft.com/office/drawing/2014/main" id="{472E4B8D-0695-FEB7-B7BC-B6D58EEFF0C6}"/>
                </a:ext>
              </a:extLst>
            </p:cNvPr>
            <p:cNvSpPr/>
            <p:nvPr/>
          </p:nvSpPr>
          <p:spPr>
            <a:xfrm>
              <a:off x="1159880" y="5717679"/>
              <a:ext cx="3143896" cy="239571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6350" cap="flat" cmpd="sng" algn="ctr">
              <a:noFill/>
              <a:prstDash val="solid"/>
            </a:ln>
            <a:effectLst/>
          </p:spPr>
          <p:txBody>
            <a:bodyPr wrap="square" lIns="0" tIns="0" rIns="0" bIns="0" rtlCol="0" anchor="ctr" anchorCtr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pt-BR" sz="1000" b="1" i="0" u="none" strike="noStrike" kern="0" cap="none" spc="0" normalizeH="0" baseline="0" noProof="0" err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Microsoft YaHei"/>
                  <a:cs typeface="Segoe UI"/>
                </a:rPr>
                <a:t>Avian</a:t>
              </a:r>
              <a:r>
                <a:rPr kumimoji="0" lang="pt-BR" sz="1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Microsoft YaHei"/>
                  <a:cs typeface="Segoe UI"/>
                </a:rPr>
                <a:t> Influenza, H5N1 (mRNA)</a:t>
              </a:r>
              <a:endParaRPr kumimoji="0" lang="pt-BR" sz="800" b="0" i="0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endParaRPr>
            </a:p>
          </p:txBody>
        </p:sp>
        <p:pic>
          <p:nvPicPr>
            <p:cNvPr id="46" name="Picture 45">
              <a:extLst>
                <a:ext uri="{FF2B5EF4-FFF2-40B4-BE49-F238E27FC236}">
                  <a16:creationId xmlns:a16="http://schemas.microsoft.com/office/drawing/2014/main" id="{BEDCCA33-FCD2-DE94-DFBB-47C4A7742861}"/>
                </a:ext>
              </a:extLst>
            </p:cNvPr>
            <p:cNvPicPr>
              <a:picLocks noChangeAspect="1"/>
            </p:cNvPicPr>
            <p:nvPr/>
          </p:nvPicPr>
          <p:blipFill>
            <a:blip r:embed="rId15">
              <a:clrChange>
                <a:clrFrom>
                  <a:srgbClr val="FFFFFF"/>
                </a:clrFrom>
                <a:clrTo>
                  <a:srgbClr val="FFFFFF">
                    <a:alpha val="0"/>
                  </a:srgbClr>
                </a:clrTo>
              </a:clrChange>
            </a:blip>
            <a:stretch>
              <a:fillRect/>
            </a:stretch>
          </p:blipFill>
          <p:spPr>
            <a:xfrm>
              <a:off x="9945228" y="5717737"/>
              <a:ext cx="1525674" cy="239455"/>
            </a:xfrm>
            <a:prstGeom prst="rect">
              <a:avLst/>
            </a:prstGeom>
          </p:spPr>
        </p:pic>
      </p:grpSp>
      <p:sp>
        <p:nvSpPr>
          <p:cNvPr id="18" name="TextBox 17">
            <a:extLst>
              <a:ext uri="{FF2B5EF4-FFF2-40B4-BE49-F238E27FC236}">
                <a16:creationId xmlns:a16="http://schemas.microsoft.com/office/drawing/2014/main" id="{1A2606BE-1128-CA35-AB09-28F0C4354274}"/>
              </a:ext>
            </a:extLst>
          </p:cNvPr>
          <p:cNvSpPr txBox="1"/>
          <p:nvPr/>
        </p:nvSpPr>
        <p:spPr>
          <a:xfrm>
            <a:off x="9827035" y="2700917"/>
            <a:ext cx="1690600" cy="228827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050" b="0" i="1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Biotechnology</a:t>
            </a:r>
          </a:p>
        </p:txBody>
      </p:sp>
      <p:grpSp>
        <p:nvGrpSpPr>
          <p:cNvPr id="41" name="Group 40">
            <a:extLst>
              <a:ext uri="{FF2B5EF4-FFF2-40B4-BE49-F238E27FC236}">
                <a16:creationId xmlns:a16="http://schemas.microsoft.com/office/drawing/2014/main" id="{02CB116E-470B-182D-5BF3-7A6E9D575279}"/>
              </a:ext>
            </a:extLst>
          </p:cNvPr>
          <p:cNvGrpSpPr/>
          <p:nvPr/>
        </p:nvGrpSpPr>
        <p:grpSpPr>
          <a:xfrm>
            <a:off x="1159870" y="4018955"/>
            <a:ext cx="10357765" cy="228827"/>
            <a:chOff x="1159870" y="4055117"/>
            <a:chExt cx="10357765" cy="228827"/>
          </a:xfrm>
        </p:grpSpPr>
        <p:sp>
          <p:nvSpPr>
            <p:cNvPr id="47" name="Rectangle: Rounded Corners 88">
              <a:extLst>
                <a:ext uri="{FF2B5EF4-FFF2-40B4-BE49-F238E27FC236}">
                  <a16:creationId xmlns:a16="http://schemas.microsoft.com/office/drawing/2014/main" id="{115F5DAC-4F79-9CDA-052C-B446CDADBD9A}"/>
                </a:ext>
              </a:extLst>
            </p:cNvPr>
            <p:cNvSpPr/>
            <p:nvPr/>
          </p:nvSpPr>
          <p:spPr>
            <a:xfrm>
              <a:off x="1159870" y="4070534"/>
              <a:ext cx="2126240" cy="197993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6350" cap="flat" cmpd="sng" algn="ctr">
              <a:noFill/>
              <a:prstDash val="solid"/>
            </a:ln>
            <a:effectLst/>
          </p:spPr>
          <p:txBody>
            <a:bodyPr wrap="square" lIns="0" tIns="0" rIns="0" bIns="0" rtlCol="0" anchor="ctr" anchorCtr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Microsoft YaHei"/>
                  <a:cs typeface="Segoe UI"/>
                </a:rPr>
                <a:t>Melanoma (neoantigen, mRNA)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547CBE30-96C9-A222-1C92-4B26969279F0}"/>
                </a:ext>
              </a:extLst>
            </p:cNvPr>
            <p:cNvSpPr txBox="1"/>
            <p:nvPr/>
          </p:nvSpPr>
          <p:spPr>
            <a:xfrm>
              <a:off x="9827035" y="4055117"/>
              <a:ext cx="1690600" cy="228827"/>
            </a:xfrm>
            <a:prstGeom prst="rect">
              <a:avLst/>
            </a:prstGeom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1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</a:rPr>
                <a:t>One of the world’s leading cancer hospitals</a:t>
              </a:r>
            </a:p>
          </p:txBody>
        </p:sp>
      </p:grpSp>
      <p:grpSp>
        <p:nvGrpSpPr>
          <p:cNvPr id="56" name="Group 55">
            <a:extLst>
              <a:ext uri="{FF2B5EF4-FFF2-40B4-BE49-F238E27FC236}">
                <a16:creationId xmlns:a16="http://schemas.microsoft.com/office/drawing/2014/main" id="{E84BE6B8-45A3-9C8D-5B71-AD7B33D94D55}"/>
              </a:ext>
            </a:extLst>
          </p:cNvPr>
          <p:cNvGrpSpPr/>
          <p:nvPr/>
        </p:nvGrpSpPr>
        <p:grpSpPr>
          <a:xfrm>
            <a:off x="1150677" y="4322511"/>
            <a:ext cx="10366958" cy="228827"/>
            <a:chOff x="1150677" y="4356753"/>
            <a:chExt cx="10366958" cy="228827"/>
          </a:xfrm>
        </p:grpSpPr>
        <p:sp>
          <p:nvSpPr>
            <p:cNvPr id="59" name="Rectangle: Rounded Corners 88">
              <a:extLst>
                <a:ext uri="{FF2B5EF4-FFF2-40B4-BE49-F238E27FC236}">
                  <a16:creationId xmlns:a16="http://schemas.microsoft.com/office/drawing/2014/main" id="{A3BE8A27-D738-B3D7-5240-FD96D4B707C3}"/>
                </a:ext>
              </a:extLst>
            </p:cNvPr>
            <p:cNvSpPr/>
            <p:nvPr/>
          </p:nvSpPr>
          <p:spPr>
            <a:xfrm>
              <a:off x="1150677" y="4372170"/>
              <a:ext cx="2126240" cy="197993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6350" cap="flat" cmpd="sng" algn="ctr">
              <a:noFill/>
              <a:prstDash val="solid"/>
            </a:ln>
            <a:effectLst/>
          </p:spPr>
          <p:txBody>
            <a:bodyPr wrap="square" lIns="0" tIns="0" rIns="0" bIns="0" rtlCol="0" anchor="ctr" anchorCtr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Microsoft YaHei"/>
                  <a:cs typeface="Segoe UI"/>
                </a:rPr>
                <a:t>Melanoma (neoantigen, mRNA)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19AC6615-4FE2-EBF8-88AD-169CF1B22405}"/>
                </a:ext>
              </a:extLst>
            </p:cNvPr>
            <p:cNvSpPr txBox="1"/>
            <p:nvPr/>
          </p:nvSpPr>
          <p:spPr>
            <a:xfrm>
              <a:off x="9827035" y="4356753"/>
              <a:ext cx="1690600" cy="228827"/>
            </a:xfrm>
            <a:prstGeom prst="rect">
              <a:avLst/>
            </a:prstGeom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1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</a:rPr>
                <a:t>US Research Center</a:t>
              </a:r>
            </a:p>
          </p:txBody>
        </p:sp>
      </p:grpSp>
      <p:cxnSp>
        <p:nvCxnSpPr>
          <p:cNvPr id="19" name="Straight Connector 18">
            <a:extLst>
              <a:ext uri="{FF2B5EF4-FFF2-40B4-BE49-F238E27FC236}">
                <a16:creationId xmlns:a16="http://schemas.microsoft.com/office/drawing/2014/main" id="{6B94EE06-2E5B-AF36-8DA0-0948A4ACD127}"/>
              </a:ext>
            </a:extLst>
          </p:cNvPr>
          <p:cNvCxnSpPr>
            <a:cxnSpLocks/>
          </p:cNvCxnSpPr>
          <p:nvPr/>
        </p:nvCxnSpPr>
        <p:spPr>
          <a:xfrm>
            <a:off x="9568026" y="5063232"/>
            <a:ext cx="5" cy="1154273"/>
          </a:xfrm>
          <a:prstGeom prst="line">
            <a:avLst/>
          </a:prstGeom>
          <a:ln w="6350" cmpd="sng">
            <a:solidFill>
              <a:schemeClr val="accent4"/>
            </a:solidFill>
            <a:headEnd type="none" w="med" len="med"/>
            <a:tailEnd type="none" w="med" len="me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34" name="Group 33">
            <a:extLst>
              <a:ext uri="{FF2B5EF4-FFF2-40B4-BE49-F238E27FC236}">
                <a16:creationId xmlns:a16="http://schemas.microsoft.com/office/drawing/2014/main" id="{0582A2A1-8CC3-ADDF-66CD-594A8E7092AF}"/>
              </a:ext>
            </a:extLst>
          </p:cNvPr>
          <p:cNvGrpSpPr/>
          <p:nvPr/>
        </p:nvGrpSpPr>
        <p:grpSpPr>
          <a:xfrm>
            <a:off x="6778255" y="3655933"/>
            <a:ext cx="2749142" cy="2480916"/>
            <a:chOff x="6950137" y="4068820"/>
            <a:chExt cx="2749142" cy="2480916"/>
          </a:xfrm>
        </p:grpSpPr>
        <p:sp>
          <p:nvSpPr>
            <p:cNvPr id="11" name="Rectangle: Rounded Corners 10">
              <a:extLst>
                <a:ext uri="{FF2B5EF4-FFF2-40B4-BE49-F238E27FC236}">
                  <a16:creationId xmlns:a16="http://schemas.microsoft.com/office/drawing/2014/main" id="{E2E06D5E-5912-00A4-9E98-DD2C4B5E22E2}"/>
                </a:ext>
              </a:extLst>
            </p:cNvPr>
            <p:cNvSpPr/>
            <p:nvPr/>
          </p:nvSpPr>
          <p:spPr>
            <a:xfrm>
              <a:off x="6950138" y="4068820"/>
              <a:ext cx="2749141" cy="2480916"/>
            </a:xfrm>
            <a:prstGeom prst="roundRect">
              <a:avLst>
                <a:gd name="adj" fmla="val 3473"/>
              </a:avLst>
            </a:prstGeom>
            <a:solidFill>
              <a:schemeClr val="bg2"/>
            </a:solidFill>
            <a:ln w="12700">
              <a:noFill/>
            </a:ln>
            <a:effectLst>
              <a:outerShdw blurRad="50800" dist="38100" dir="5400000" algn="t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t" anchorCtr="0"/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3" name="Rectangle: Top Corners Rounded 2">
              <a:extLst>
                <a:ext uri="{FF2B5EF4-FFF2-40B4-BE49-F238E27FC236}">
                  <a16:creationId xmlns:a16="http://schemas.microsoft.com/office/drawing/2014/main" id="{4464F939-A480-8A7D-6A1F-99F9D8AE4354}"/>
                </a:ext>
              </a:extLst>
            </p:cNvPr>
            <p:cNvSpPr/>
            <p:nvPr/>
          </p:nvSpPr>
          <p:spPr>
            <a:xfrm>
              <a:off x="6950137" y="4077817"/>
              <a:ext cx="2749141" cy="327077"/>
            </a:xfrm>
            <a:prstGeom prst="round2SameRect">
              <a:avLst>
                <a:gd name="adj1" fmla="val 19998"/>
                <a:gd name="adj2" fmla="val 0"/>
              </a:avLst>
            </a:prstGeom>
            <a:gradFill>
              <a:gsLst>
                <a:gs pos="0">
                  <a:schemeClr val="accent2">
                    <a:lumMod val="60000"/>
                    <a:lumOff val="40000"/>
                  </a:schemeClr>
                </a:gs>
                <a:gs pos="70000">
                  <a:schemeClr val="accent6">
                    <a:lumMod val="75000"/>
                  </a:schemeClr>
                </a:gs>
              </a:gsLst>
              <a:path path="circle">
                <a:fillToRect l="100000" t="100000"/>
              </a:path>
            </a:gra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ctr" anchorCtr="0"/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fr-BE" sz="1800" b="1" i="0" u="none" strike="noStrike" kern="1200" cap="none" spc="0" normalizeH="0" baseline="0" noProof="0">
                  <a:ln>
                    <a:noFill/>
                  </a:ln>
                  <a:solidFill>
                    <a:srgbClr val="FFFFFF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  <a:sym typeface="+mn-lt"/>
                </a:rPr>
                <a:t>WHAT WE OFFER</a:t>
              </a:r>
              <a:endParaRPr kumimoji="0" lang="en-US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+mn-ea"/>
                <a:cs typeface="+mn-cs"/>
                <a:sym typeface="+mn-lt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419EF919-7E8D-4882-6C53-2E2D1B1AB263}"/>
                </a:ext>
              </a:extLst>
            </p:cNvPr>
            <p:cNvSpPr txBox="1"/>
            <p:nvPr/>
          </p:nvSpPr>
          <p:spPr>
            <a:xfrm>
              <a:off x="6993630" y="4456088"/>
              <a:ext cx="2658230" cy="1998940"/>
            </a:xfrm>
            <a:prstGeom prst="rect">
              <a:avLst/>
            </a:prstGeom>
          </p:spPr>
          <p:txBody>
            <a:bodyPr vert="horz" wrap="square" lIns="0" tIns="0" rIns="0" bIns="0" rtlCol="0" anchor="t" anchorCtr="0">
              <a:noAutofit/>
            </a:bodyPr>
            <a:lstStyle/>
            <a:p>
              <a:pPr marL="9144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200" b="0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To transition towards RNA-based vaccines and therapeutics, we offer tailored R&amp;D partnership opportunities.</a:t>
              </a:r>
            </a:p>
            <a:p>
              <a:pPr marL="9144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endParaRPr kumimoji="0" lang="fr-BE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endParaRPr>
            </a:p>
            <a:p>
              <a:pPr marL="91440" marR="0" lvl="0" indent="0" algn="l" defTabSz="914400" rtl="0" eaLnBrk="1" fontAlgn="auto" latinLnBrk="0" hangingPunct="1">
                <a:lnSpc>
                  <a:spcPct val="120000"/>
                </a:lnSpc>
                <a:spcBef>
                  <a:spcPts val="200"/>
                </a:spcBef>
                <a:spcAft>
                  <a:spcPts val="2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1200" b="0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Working with partners to going to a </a:t>
              </a:r>
              <a:r>
                <a:rPr kumimoji="0" lang="fr-BE" sz="1200" b="1" i="0" u="none" strike="noStrike" kern="1200" cap="none" spc="0" normalizeH="0" baseline="0" noProof="1">
                  <a:ln>
                    <a:noFill/>
                  </a:ln>
                  <a:solidFill>
                    <a:srgbClr val="EA76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first human Phase 1 </a:t>
              </a:r>
              <a:r>
                <a:rPr kumimoji="0" lang="fr-BE" sz="1200" b="0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clinical study as early as Q1-2026</a:t>
              </a:r>
            </a:p>
          </p:txBody>
        </p: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4DE60CE2-F947-C6BA-1C44-37EA315778EB}"/>
              </a:ext>
            </a:extLst>
          </p:cNvPr>
          <p:cNvGrpSpPr/>
          <p:nvPr/>
        </p:nvGrpSpPr>
        <p:grpSpPr>
          <a:xfrm>
            <a:off x="1159879" y="5084803"/>
            <a:ext cx="10357756" cy="239571"/>
            <a:chOff x="1159879" y="5094328"/>
            <a:chExt cx="10357756" cy="239571"/>
          </a:xfrm>
        </p:grpSpPr>
        <p:sp>
          <p:nvSpPr>
            <p:cNvPr id="62" name="Rectangle: Rounded Corners 88">
              <a:extLst>
                <a:ext uri="{FF2B5EF4-FFF2-40B4-BE49-F238E27FC236}">
                  <a16:creationId xmlns:a16="http://schemas.microsoft.com/office/drawing/2014/main" id="{7CE855C1-AA93-E5D1-7955-D4F8752C1951}"/>
                </a:ext>
              </a:extLst>
            </p:cNvPr>
            <p:cNvSpPr/>
            <p:nvPr/>
          </p:nvSpPr>
          <p:spPr>
            <a:xfrm>
              <a:off x="1159879" y="5094328"/>
              <a:ext cx="5459983" cy="239571"/>
            </a:xfrm>
            <a:prstGeom prst="roundRect">
              <a:avLst>
                <a:gd name="adj" fmla="val 50000"/>
              </a:avLst>
            </a:prstGeom>
            <a:solidFill>
              <a:schemeClr val="accent3">
                <a:lumMod val="40000"/>
                <a:lumOff val="60000"/>
              </a:schemeClr>
            </a:solidFill>
            <a:ln w="6350" cap="flat" cmpd="sng" algn="ctr">
              <a:noFill/>
              <a:prstDash val="solid"/>
            </a:ln>
            <a:effectLst/>
          </p:spPr>
          <p:txBody>
            <a:bodyPr wrap="square" lIns="0" tIns="0" rIns="0" bIns="0" rtlCol="0" anchor="ctr" anchorCtr="1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400"/>
                </a:spcBef>
                <a:spcAft>
                  <a:spcPts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en-US" sz="1000" b="1" i="0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Microsoft YaHei"/>
                  <a:cs typeface="Segoe UI"/>
                </a:rPr>
                <a:t>Rabies (mRNA)</a:t>
              </a:r>
              <a:endParaRPr kumimoji="0" lang="en-US" sz="800" b="0" i="1" u="none" strike="noStrike" kern="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endParaRP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E9F46AA3-1307-8426-C04F-1341FCBD8ADD}"/>
                </a:ext>
              </a:extLst>
            </p:cNvPr>
            <p:cNvSpPr txBox="1"/>
            <p:nvPr/>
          </p:nvSpPr>
          <p:spPr>
            <a:xfrm>
              <a:off x="9827035" y="5099700"/>
              <a:ext cx="1690600" cy="228827"/>
            </a:xfrm>
            <a:prstGeom prst="rect">
              <a:avLst/>
            </a:prstGeom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ct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1050" b="0" i="1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+mn-ea"/>
                  <a:cs typeface="+mn-cs"/>
                </a:rPr>
                <a:t>Internal program</a:t>
              </a:r>
            </a:p>
          </p:txBody>
        </p:sp>
      </p:grpSp>
      <p:pic>
        <p:nvPicPr>
          <p:cNvPr id="36" name="Picture 2" descr="VaxThera, a SURA Company Created in Colombia for the Research and  Development of Vaccines for Latin America">
            <a:extLst>
              <a:ext uri="{FF2B5EF4-FFF2-40B4-BE49-F238E27FC236}">
                <a16:creationId xmlns:a16="http://schemas.microsoft.com/office/drawing/2014/main" id="{053F4633-5DB9-9A10-B98C-E6ED864E596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1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17451" r="2729" b="14144"/>
          <a:stretch/>
        </p:blipFill>
        <p:spPr bwMode="auto">
          <a:xfrm>
            <a:off x="10218762" y="2189979"/>
            <a:ext cx="935014" cy="3441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921719611"/>
      </p:ext>
    </p:extLst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6" name="Rectangle: Rounded Corners 125">
            <a:extLst>
              <a:ext uri="{FF2B5EF4-FFF2-40B4-BE49-F238E27FC236}">
                <a16:creationId xmlns:a16="http://schemas.microsoft.com/office/drawing/2014/main" id="{4F770D70-428F-3F3A-B34F-5FAF0218A65B}"/>
              </a:ext>
            </a:extLst>
          </p:cNvPr>
          <p:cNvSpPr/>
          <p:nvPr/>
        </p:nvSpPr>
        <p:spPr>
          <a:xfrm>
            <a:off x="464473" y="1533021"/>
            <a:ext cx="7244714" cy="1212902"/>
          </a:xfrm>
          <a:prstGeom prst="roundRect">
            <a:avLst>
              <a:gd name="adj" fmla="val 2423"/>
            </a:avLst>
          </a:prstGeom>
          <a:solidFill>
            <a:schemeClr val="bg2"/>
          </a:solidFill>
          <a:ln>
            <a:solidFill>
              <a:schemeClr val="bg1">
                <a:lumMod val="6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171450" marR="0" lvl="0" indent="-17145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ts val="600"/>
              </a:spcAft>
              <a:buClrTx/>
              <a:buSzPct val="100000"/>
              <a:buFont typeface="Arial" panose="020B0604020202020204" pitchFamily="34" charset="0"/>
              <a:buChar char="•"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/>
              <a:ea typeface="+mn-ea"/>
              <a:cs typeface="+mn-cs"/>
            </a:endParaRPr>
          </a:p>
        </p:txBody>
      </p:sp>
      <p:sp>
        <p:nvSpPr>
          <p:cNvPr id="127" name="Rectangle 126">
            <a:extLst>
              <a:ext uri="{FF2B5EF4-FFF2-40B4-BE49-F238E27FC236}">
                <a16:creationId xmlns:a16="http://schemas.microsoft.com/office/drawing/2014/main" id="{1F35EE5E-9F35-BD8A-1039-ED6F831FBDA0}"/>
              </a:ext>
            </a:extLst>
          </p:cNvPr>
          <p:cNvSpPr/>
          <p:nvPr/>
        </p:nvSpPr>
        <p:spPr>
          <a:xfrm>
            <a:off x="590727" y="1352496"/>
            <a:ext cx="1391114" cy="416375"/>
          </a:xfrm>
          <a:prstGeom prst="rect">
            <a:avLst/>
          </a:prstGeom>
          <a:solidFill>
            <a:schemeClr val="bg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6057215-F1B7-6AA9-916E-92B16C45B26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Collaborating with VaxThera to develop an saRNA mosaic vaccine candidate using N-Force and QCX LNP; tested in target</a:t>
            </a:r>
          </a:p>
        </p:txBody>
      </p:sp>
      <p:sp>
        <p:nvSpPr>
          <p:cNvPr id="4" name="Rectangle : coins arrondis 56">
            <a:extLst>
              <a:ext uri="{FF2B5EF4-FFF2-40B4-BE49-F238E27FC236}">
                <a16:creationId xmlns:a16="http://schemas.microsoft.com/office/drawing/2014/main" id="{01FE87E3-6F81-FE5A-F2A5-2ECC1AAF25E0}"/>
              </a:ext>
            </a:extLst>
          </p:cNvPr>
          <p:cNvSpPr/>
          <p:nvPr/>
        </p:nvSpPr>
        <p:spPr>
          <a:xfrm>
            <a:off x="590727" y="3055580"/>
            <a:ext cx="2187320" cy="3109824"/>
          </a:xfrm>
          <a:prstGeom prst="roundRect">
            <a:avLst>
              <a:gd name="adj" fmla="val 5815"/>
            </a:avLst>
          </a:prstGeom>
          <a:solidFill>
            <a:schemeClr val="accent4">
              <a:lumMod val="20000"/>
              <a:lumOff val="80000"/>
            </a:schemeClr>
          </a:solidFill>
          <a:ln w="6350" cap="flat" cmpd="sng" algn="ctr">
            <a:noFill/>
            <a:prstDash val="solid"/>
          </a:ln>
          <a:effectLst>
            <a:outerShdw blurRad="76200" sx="101000" sy="101000" algn="ctr" rotWithShape="0">
              <a:prstClr val="black">
                <a:alpha val="20000"/>
              </a:prstClr>
            </a:outerShdw>
          </a:effectLst>
        </p:spPr>
        <p:txBody>
          <a:bodyPr lIns="72000" tIns="72000" rIns="72000" bIns="10800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 Narrow" panose="020B0606020202030204" pitchFamily="34" charset="0"/>
            </a:endParaRPr>
          </a:p>
        </p:txBody>
      </p:sp>
      <p:sp>
        <p:nvSpPr>
          <p:cNvPr id="5" name="Rectangle: Top Corners Rounded 4">
            <a:extLst>
              <a:ext uri="{FF2B5EF4-FFF2-40B4-BE49-F238E27FC236}">
                <a16:creationId xmlns:a16="http://schemas.microsoft.com/office/drawing/2014/main" id="{5AF48150-FA2C-E1D8-9B91-D598FE75D4B4}"/>
              </a:ext>
            </a:extLst>
          </p:cNvPr>
          <p:cNvSpPr/>
          <p:nvPr/>
        </p:nvSpPr>
        <p:spPr>
          <a:xfrm>
            <a:off x="572572" y="2928794"/>
            <a:ext cx="2232292" cy="482983"/>
          </a:xfrm>
          <a:prstGeom prst="round2SameRect">
            <a:avLst>
              <a:gd name="adj1" fmla="val 27614"/>
              <a:gd name="adj2" fmla="val 0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 w="12700" cap="flat" cmpd="sng" algn="ctr">
            <a:noFill/>
            <a:prstDash val="solid"/>
          </a:ln>
          <a:effectLst/>
        </p:spPr>
        <p:txBody>
          <a:bodyPr wrap="square" lIns="180000" tIns="0" rIns="0" bIns="0" rtlCol="0"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League Spartan" charset="0"/>
                <a:cs typeface="Poppins" pitchFamily="2" charset="77"/>
              </a:rPr>
              <a:t>Ncode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Microsoft YaHei"/>
              <a:cs typeface="Segoe UI"/>
              <a:sym typeface="+mn-lt"/>
            </a:endParaRPr>
          </a:p>
        </p:txBody>
      </p:sp>
      <p:sp>
        <p:nvSpPr>
          <p:cNvPr id="6" name="TextBox 28">
            <a:extLst>
              <a:ext uri="{FF2B5EF4-FFF2-40B4-BE49-F238E27FC236}">
                <a16:creationId xmlns:a16="http://schemas.microsoft.com/office/drawing/2014/main" id="{F9E10FB4-A3E0-895F-49B7-BB8E1BEA7865}"/>
              </a:ext>
            </a:extLst>
          </p:cNvPr>
          <p:cNvSpPr txBox="1">
            <a:spLocks noChangeAspect="1"/>
          </p:cNvSpPr>
          <p:nvPr/>
        </p:nvSpPr>
        <p:spPr>
          <a:xfrm>
            <a:off x="568241" y="3600143"/>
            <a:ext cx="2220982" cy="523220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Molecular design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of the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saRNA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 constructs</a:t>
            </a:r>
          </a:p>
        </p:txBody>
      </p:sp>
      <p:sp>
        <p:nvSpPr>
          <p:cNvPr id="7" name="Rectangle : coins arrondis 56">
            <a:extLst>
              <a:ext uri="{FF2B5EF4-FFF2-40B4-BE49-F238E27FC236}">
                <a16:creationId xmlns:a16="http://schemas.microsoft.com/office/drawing/2014/main" id="{5756F451-C57E-1CE1-678E-62CF2BF839EB}"/>
              </a:ext>
            </a:extLst>
          </p:cNvPr>
          <p:cNvSpPr/>
          <p:nvPr/>
        </p:nvSpPr>
        <p:spPr>
          <a:xfrm>
            <a:off x="3022298" y="3052950"/>
            <a:ext cx="2111720" cy="3109824"/>
          </a:xfrm>
          <a:prstGeom prst="roundRect">
            <a:avLst>
              <a:gd name="adj" fmla="val 3911"/>
            </a:avLst>
          </a:prstGeom>
          <a:solidFill>
            <a:schemeClr val="accent4">
              <a:lumMod val="20000"/>
              <a:lumOff val="80000"/>
            </a:schemeClr>
          </a:solidFill>
          <a:ln w="6350" cap="flat" cmpd="sng" algn="ctr">
            <a:noFill/>
            <a:prstDash val="solid"/>
          </a:ln>
          <a:effectLst>
            <a:outerShdw blurRad="76200" sx="101000" sy="101000" algn="ctr" rotWithShape="0">
              <a:prstClr val="black">
                <a:alpha val="20000"/>
              </a:prstClr>
            </a:outerShdw>
          </a:effectLst>
        </p:spPr>
        <p:txBody>
          <a:bodyPr lIns="72000" tIns="72000" rIns="72000" bIns="10800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 Narrow" panose="020B0606020202030204" pitchFamily="34" charset="0"/>
            </a:endParaRPr>
          </a:p>
        </p:txBody>
      </p:sp>
      <p:sp>
        <p:nvSpPr>
          <p:cNvPr id="8" name="Rectangle: Top Corners Rounded 7">
            <a:extLst>
              <a:ext uri="{FF2B5EF4-FFF2-40B4-BE49-F238E27FC236}">
                <a16:creationId xmlns:a16="http://schemas.microsoft.com/office/drawing/2014/main" id="{9AE8CF30-C795-2838-5C5E-7CF75FC0C9F3}"/>
              </a:ext>
            </a:extLst>
          </p:cNvPr>
          <p:cNvSpPr/>
          <p:nvPr/>
        </p:nvSpPr>
        <p:spPr>
          <a:xfrm>
            <a:off x="3002607" y="2928794"/>
            <a:ext cx="2159765" cy="482983"/>
          </a:xfrm>
          <a:prstGeom prst="round2SameRect">
            <a:avLst>
              <a:gd name="adj1" fmla="val 27615"/>
              <a:gd name="adj2" fmla="val 0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 w="12700" cap="flat" cmpd="sng" algn="ctr">
            <a:noFill/>
            <a:prstDash val="solid"/>
          </a:ln>
          <a:effectLst/>
        </p:spPr>
        <p:txBody>
          <a:bodyPr wrap="square" lIns="180000" tIns="0" rIns="0" bIns="0" rtlCol="0"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League Spartan" charset="0"/>
                <a:cs typeface="Poppins" pitchFamily="2" charset="77"/>
              </a:rPr>
              <a:t>Ntensify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Microsoft YaHei"/>
              <a:cs typeface="Segoe UI"/>
              <a:sym typeface="+mn-lt"/>
            </a:endParaRPr>
          </a:p>
        </p:txBody>
      </p:sp>
      <p:sp>
        <p:nvSpPr>
          <p:cNvPr id="9" name="TextBox 14">
            <a:extLst>
              <a:ext uri="{FF2B5EF4-FFF2-40B4-BE49-F238E27FC236}">
                <a16:creationId xmlns:a16="http://schemas.microsoft.com/office/drawing/2014/main" id="{759988A0-0EE4-1431-E925-17F09899BF0A}"/>
              </a:ext>
            </a:extLst>
          </p:cNvPr>
          <p:cNvSpPr txBox="1">
            <a:spLocks noChangeAspect="1"/>
          </p:cNvSpPr>
          <p:nvPr/>
        </p:nvSpPr>
        <p:spPr>
          <a:xfrm>
            <a:off x="3085671" y="3511261"/>
            <a:ext cx="1984973" cy="738664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saRNA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 production and QC with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Ntensify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® process</a:t>
            </a:r>
            <a:endParaRPr kumimoji="0" lang="en-US" sz="14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504020202020204" pitchFamily="34" charset="0"/>
              <a:ea typeface="Microsoft YaHei"/>
              <a:cs typeface="Calibri"/>
              <a:sym typeface="+mn-lt"/>
            </a:endParaRPr>
          </a:p>
        </p:txBody>
      </p:sp>
      <p:sp>
        <p:nvSpPr>
          <p:cNvPr id="10" name="Rectangle : coins arrondis 56">
            <a:extLst>
              <a:ext uri="{FF2B5EF4-FFF2-40B4-BE49-F238E27FC236}">
                <a16:creationId xmlns:a16="http://schemas.microsoft.com/office/drawing/2014/main" id="{DD9D0E7B-0C99-FD2F-10AA-68865523C2F8}"/>
              </a:ext>
            </a:extLst>
          </p:cNvPr>
          <p:cNvSpPr/>
          <p:nvPr/>
        </p:nvSpPr>
        <p:spPr>
          <a:xfrm>
            <a:off x="5389845" y="3052950"/>
            <a:ext cx="2183469" cy="3109824"/>
          </a:xfrm>
          <a:prstGeom prst="roundRect">
            <a:avLst>
              <a:gd name="adj" fmla="val 4492"/>
            </a:avLst>
          </a:prstGeom>
          <a:solidFill>
            <a:schemeClr val="accent4">
              <a:lumMod val="20000"/>
              <a:lumOff val="80000"/>
            </a:schemeClr>
          </a:solidFill>
          <a:ln w="6350" cap="flat" cmpd="sng" algn="ctr">
            <a:noFill/>
            <a:prstDash val="solid"/>
          </a:ln>
          <a:effectLst>
            <a:outerShdw blurRad="76200" sx="101000" sy="101000" algn="ctr" rotWithShape="0">
              <a:prstClr val="black">
                <a:alpha val="20000"/>
              </a:prstClr>
            </a:outerShdw>
          </a:effectLst>
        </p:spPr>
        <p:txBody>
          <a:bodyPr lIns="72000" tIns="72000" rIns="72000" bIns="108000" rtlCol="0" anchor="t" anchorCtr="0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500" b="0" i="0" u="none" strike="noStrike" kern="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Arial" panose="020B0604020202020204" pitchFamily="34" charset="0"/>
              <a:ea typeface="+mn-ea"/>
              <a:cs typeface="Arial" panose="020B0604020202020204" pitchFamily="34" charset="0"/>
              <a:sym typeface="Arial Narrow" panose="020B0606020202030204" pitchFamily="34" charset="0"/>
            </a:endParaRPr>
          </a:p>
        </p:txBody>
      </p:sp>
      <p:sp>
        <p:nvSpPr>
          <p:cNvPr id="11" name="Rectangle: Top Corners Rounded 10">
            <a:extLst>
              <a:ext uri="{FF2B5EF4-FFF2-40B4-BE49-F238E27FC236}">
                <a16:creationId xmlns:a16="http://schemas.microsoft.com/office/drawing/2014/main" id="{B185E1C8-A945-298D-8F6D-9E1A2FBC53AE}"/>
              </a:ext>
            </a:extLst>
          </p:cNvPr>
          <p:cNvSpPr/>
          <p:nvPr/>
        </p:nvSpPr>
        <p:spPr>
          <a:xfrm>
            <a:off x="5369764" y="2920750"/>
            <a:ext cx="2232292" cy="491027"/>
          </a:xfrm>
          <a:prstGeom prst="round2SameRect">
            <a:avLst>
              <a:gd name="adj1" fmla="val 27615"/>
              <a:gd name="adj2" fmla="val 0"/>
            </a:avLst>
          </a:prstGeom>
          <a:gradFill flip="none" rotWithShape="1">
            <a:gsLst>
              <a:gs pos="0">
                <a:schemeClr val="accent4"/>
              </a:gs>
              <a:gs pos="10000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 w="12700" cap="flat" cmpd="sng" algn="ctr">
            <a:noFill/>
            <a:prstDash val="solid"/>
          </a:ln>
          <a:effectLst/>
        </p:spPr>
        <p:txBody>
          <a:bodyPr wrap="square" lIns="180000" tIns="0" rIns="0" bIns="0" rtlCol="0"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20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League Spartan" charset="0"/>
                <a:cs typeface="Poppins" pitchFamily="2" charset="77"/>
              </a:rPr>
              <a:t>Ncapsulate</a:t>
            </a:r>
            <a:endParaRPr kumimoji="0" lang="en-US" sz="20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Microsoft YaHei"/>
              <a:cs typeface="Segoe UI"/>
              <a:sym typeface="+mn-lt"/>
            </a:endParaRPr>
          </a:p>
        </p:txBody>
      </p:sp>
      <p:sp>
        <p:nvSpPr>
          <p:cNvPr id="12" name="TextBox 18">
            <a:extLst>
              <a:ext uri="{FF2B5EF4-FFF2-40B4-BE49-F238E27FC236}">
                <a16:creationId xmlns:a16="http://schemas.microsoft.com/office/drawing/2014/main" id="{8A9B6E1B-3BD6-23B7-68E7-6B2A8A8A2EFE}"/>
              </a:ext>
            </a:extLst>
          </p:cNvPr>
          <p:cNvSpPr txBox="1">
            <a:spLocks noChangeAspect="1"/>
          </p:cNvSpPr>
          <p:nvPr/>
        </p:nvSpPr>
        <p:spPr>
          <a:xfrm>
            <a:off x="5320133" y="3508663"/>
            <a:ext cx="2322892" cy="738664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Proprietary formulation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of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saRNA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 with our </a:t>
            </a:r>
            <a:b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</a:b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QCX LNP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E7A6A686-6023-BCD9-4E86-6CAEF549CB4D}"/>
              </a:ext>
            </a:extLst>
          </p:cNvPr>
          <p:cNvSpPr/>
          <p:nvPr/>
        </p:nvSpPr>
        <p:spPr>
          <a:xfrm>
            <a:off x="2459713" y="3243005"/>
            <a:ext cx="700167" cy="168772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 w="12700" cap="flat" cmpd="sng" algn="ctr">
            <a:noFill/>
            <a:prstDash val="solid"/>
          </a:ln>
          <a:effectLst/>
        </p:spPr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 Nova"/>
              <a:ea typeface="Microsoft YaHei"/>
              <a:cs typeface="Segoe UI"/>
              <a:sym typeface="+mn-lt"/>
            </a:endParaRPr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2F4BFE7-5A52-4E6F-4757-7AC6B149DA8A}"/>
              </a:ext>
            </a:extLst>
          </p:cNvPr>
          <p:cNvSpPr/>
          <p:nvPr/>
        </p:nvSpPr>
        <p:spPr>
          <a:xfrm>
            <a:off x="4831336" y="3231346"/>
            <a:ext cx="552055" cy="180431"/>
          </a:xfrm>
          <a:prstGeom prst="rect">
            <a:avLst/>
          </a:prstGeom>
          <a:gradFill flip="none" rotWithShape="1">
            <a:gsLst>
              <a:gs pos="100000">
                <a:schemeClr val="accent4"/>
              </a:gs>
              <a:gs pos="0">
                <a:schemeClr val="tx2"/>
              </a:gs>
            </a:gsLst>
            <a:path path="circle">
              <a:fillToRect l="100000" t="100000"/>
            </a:path>
            <a:tileRect r="-100000" b="-100000"/>
          </a:gradFill>
          <a:ln w="12700" cap="flat" cmpd="sng" algn="ctr">
            <a:noFill/>
            <a:prstDash val="solid"/>
          </a:ln>
          <a:effectLst/>
        </p:spPr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2000" b="1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 Nova"/>
              <a:ea typeface="Microsoft YaHei"/>
              <a:cs typeface="Segoe UI"/>
              <a:sym typeface="+mn-lt"/>
            </a:endParaRPr>
          </a:p>
        </p:txBody>
      </p:sp>
      <p:sp>
        <p:nvSpPr>
          <p:cNvPr id="15" name="Rectangle: Rounded Corners 14">
            <a:extLst>
              <a:ext uri="{FF2B5EF4-FFF2-40B4-BE49-F238E27FC236}">
                <a16:creationId xmlns:a16="http://schemas.microsoft.com/office/drawing/2014/main" id="{073EE118-319A-01F6-04F5-F7B6478A50D5}"/>
              </a:ext>
            </a:extLst>
          </p:cNvPr>
          <p:cNvSpPr/>
          <p:nvPr/>
        </p:nvSpPr>
        <p:spPr>
          <a:xfrm>
            <a:off x="2774545" y="2839174"/>
            <a:ext cx="248563" cy="45372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2700" cap="flat" cmpd="sng" algn="ctr">
            <a:noFill/>
            <a:prstDash val="solid"/>
          </a:ln>
          <a:effectLst/>
        </p:spPr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 Nova"/>
              <a:ea typeface="Microsoft YaHei"/>
              <a:cs typeface="Segoe UI"/>
              <a:sym typeface="+mn-lt"/>
            </a:endParaRPr>
          </a:p>
        </p:txBody>
      </p:sp>
      <p:sp>
        <p:nvSpPr>
          <p:cNvPr id="16" name="Rectangle: Rounded Corners 36">
            <a:extLst>
              <a:ext uri="{FF2B5EF4-FFF2-40B4-BE49-F238E27FC236}">
                <a16:creationId xmlns:a16="http://schemas.microsoft.com/office/drawing/2014/main" id="{126B97E4-873C-AE0B-AD52-AD27699B0DA9}"/>
              </a:ext>
            </a:extLst>
          </p:cNvPr>
          <p:cNvSpPr/>
          <p:nvPr/>
        </p:nvSpPr>
        <p:spPr>
          <a:xfrm>
            <a:off x="469900" y="4344728"/>
            <a:ext cx="7239287" cy="1673189"/>
          </a:xfrm>
          <a:custGeom>
            <a:avLst>
              <a:gd name="f0" fmla="val 789"/>
            </a:avLst>
            <a:gdLst>
              <a:gd name="f1" fmla="val 10800000"/>
              <a:gd name="f2" fmla="val 5400000"/>
              <a:gd name="f3" fmla="val 16200000"/>
              <a:gd name="f4" fmla="val w"/>
              <a:gd name="f5" fmla="val h"/>
              <a:gd name="f6" fmla="val ss"/>
              <a:gd name="f7" fmla="val 0"/>
              <a:gd name="f8" fmla="*/ 5419351 1 1725033"/>
              <a:gd name="f9" fmla="val 45"/>
              <a:gd name="f10" fmla="val 10800"/>
              <a:gd name="f11" fmla="val -2147483647"/>
              <a:gd name="f12" fmla="val 2147483647"/>
              <a:gd name="f13" fmla="abs f4"/>
              <a:gd name="f14" fmla="abs f5"/>
              <a:gd name="f15" fmla="abs f6"/>
              <a:gd name="f16" fmla="*/ f8 1 180"/>
              <a:gd name="f17" fmla="pin 0 f0 10800"/>
              <a:gd name="f18" fmla="+- 0 0 f2"/>
              <a:gd name="f19" fmla="?: f13 f4 1"/>
              <a:gd name="f20" fmla="?: f14 f5 1"/>
              <a:gd name="f21" fmla="?: f15 f6 1"/>
              <a:gd name="f22" fmla="*/ f9 f16 1"/>
              <a:gd name="f23" fmla="+- f7 f17 0"/>
              <a:gd name="f24" fmla="*/ f19 1 21600"/>
              <a:gd name="f25" fmla="*/ f20 1 21600"/>
              <a:gd name="f26" fmla="*/ 21600 f19 1"/>
              <a:gd name="f27" fmla="*/ 21600 f20 1"/>
              <a:gd name="f28" fmla="+- 0 0 f22"/>
              <a:gd name="f29" fmla="min f25 f24"/>
              <a:gd name="f30" fmla="*/ f26 1 f21"/>
              <a:gd name="f31" fmla="*/ f27 1 f21"/>
              <a:gd name="f32" fmla="*/ f28 f1 1"/>
              <a:gd name="f33" fmla="*/ f32 1 f8"/>
              <a:gd name="f34" fmla="+- f31 0 f17"/>
              <a:gd name="f35" fmla="+- f30 0 f17"/>
              <a:gd name="f36" fmla="*/ f17 f29 1"/>
              <a:gd name="f37" fmla="*/ f7 f29 1"/>
              <a:gd name="f38" fmla="*/ f23 f29 1"/>
              <a:gd name="f39" fmla="*/ f31 f29 1"/>
              <a:gd name="f40" fmla="*/ f30 f29 1"/>
              <a:gd name="f41" fmla="+- f33 0 f2"/>
              <a:gd name="f42" fmla="+- f37 0 f38"/>
              <a:gd name="f43" fmla="+- f38 0 f37"/>
              <a:gd name="f44" fmla="*/ f34 f29 1"/>
              <a:gd name="f45" fmla="*/ f35 f29 1"/>
              <a:gd name="f46" fmla="cos 1 f41"/>
              <a:gd name="f47" fmla="abs f42"/>
              <a:gd name="f48" fmla="abs f43"/>
              <a:gd name="f49" fmla="?: f42 f18 f2"/>
              <a:gd name="f50" fmla="?: f42 f2 f18"/>
              <a:gd name="f51" fmla="?: f42 f3 f2"/>
              <a:gd name="f52" fmla="?: f42 f2 f3"/>
              <a:gd name="f53" fmla="+- f39 0 f44"/>
              <a:gd name="f54" fmla="?: f43 f18 f2"/>
              <a:gd name="f55" fmla="?: f43 f2 f18"/>
              <a:gd name="f56" fmla="+- f40 0 f45"/>
              <a:gd name="f57" fmla="+- f44 0 f39"/>
              <a:gd name="f58" fmla="+- f45 0 f40"/>
              <a:gd name="f59" fmla="?: f42 0 f1"/>
              <a:gd name="f60" fmla="?: f42 f1 0"/>
              <a:gd name="f61" fmla="+- 0 0 f46"/>
              <a:gd name="f62" fmla="?: f42 f52 f51"/>
              <a:gd name="f63" fmla="?: f42 f51 f52"/>
              <a:gd name="f64" fmla="?: f43 f50 f49"/>
              <a:gd name="f65" fmla="abs f53"/>
              <a:gd name="f66" fmla="?: f53 0 f1"/>
              <a:gd name="f67" fmla="?: f53 f1 0"/>
              <a:gd name="f68" fmla="?: f53 f54 f55"/>
              <a:gd name="f69" fmla="abs f56"/>
              <a:gd name="f70" fmla="abs f57"/>
              <a:gd name="f71" fmla="?: f56 f18 f2"/>
              <a:gd name="f72" fmla="?: f56 f2 f18"/>
              <a:gd name="f73" fmla="?: f56 f3 f2"/>
              <a:gd name="f74" fmla="?: f56 f2 f3"/>
              <a:gd name="f75" fmla="abs f58"/>
              <a:gd name="f76" fmla="?: f58 f18 f2"/>
              <a:gd name="f77" fmla="?: f58 f2 f18"/>
              <a:gd name="f78" fmla="?: f58 f60 f59"/>
              <a:gd name="f79" fmla="?: f58 f59 f60"/>
              <a:gd name="f80" fmla="*/ f17 f61 1"/>
              <a:gd name="f81" fmla="?: f43 f63 f62"/>
              <a:gd name="f82" fmla="?: f43 f67 f66"/>
              <a:gd name="f83" fmla="?: f43 f66 f67"/>
              <a:gd name="f84" fmla="?: f56 f74 f73"/>
              <a:gd name="f85" fmla="?: f56 f73 f74"/>
              <a:gd name="f86" fmla="?: f57 f72 f71"/>
              <a:gd name="f87" fmla="?: f42 f78 f79"/>
              <a:gd name="f88" fmla="?: f42 f76 f77"/>
              <a:gd name="f89" fmla="*/ f80 3163 1"/>
              <a:gd name="f90" fmla="?: f53 f82 f83"/>
              <a:gd name="f91" fmla="?: f57 f85 f84"/>
              <a:gd name="f92" fmla="*/ f89 1 7636"/>
              <a:gd name="f93" fmla="+- f7 f92 0"/>
              <a:gd name="f94" fmla="+- f30 0 f92"/>
              <a:gd name="f95" fmla="+- f31 0 f92"/>
              <a:gd name="f96" fmla="*/ f93 f29 1"/>
              <a:gd name="f97" fmla="*/ f94 f29 1"/>
              <a:gd name="f98" fmla="*/ f95 f29 1"/>
            </a:gdLst>
            <a:ahLst>
              <a:ahXY gdRefX="f0" minX="f7" maxX="f10">
                <a:pos x="f36" y="f37"/>
              </a:ahXY>
            </a:ahLst>
            <a:cxnLst>
              <a:cxn ang="3cd4">
                <a:pos x="hc" y="t"/>
              </a:cxn>
              <a:cxn ang="0">
                <a:pos x="r" y="vc"/>
              </a:cxn>
              <a:cxn ang="cd4">
                <a:pos x="hc" y="b"/>
              </a:cxn>
              <a:cxn ang="cd2">
                <a:pos x="l" y="vc"/>
              </a:cxn>
            </a:cxnLst>
            <a:rect l="f96" t="f96" r="f97" b="f98"/>
            <a:pathLst>
              <a:path>
                <a:moveTo>
                  <a:pt x="f38" y="f37"/>
                </a:moveTo>
                <a:arcTo wR="f47" hR="f48" stAng="f81" swAng="f64"/>
                <a:lnTo>
                  <a:pt x="f37" y="f44"/>
                </a:lnTo>
                <a:arcTo wR="f48" hR="f65" stAng="f90" swAng="f68"/>
                <a:lnTo>
                  <a:pt x="f45" y="f39"/>
                </a:lnTo>
                <a:arcTo wR="f69" hR="f70" stAng="f91" swAng="f86"/>
                <a:lnTo>
                  <a:pt x="f40" y="f38"/>
                </a:lnTo>
                <a:arcTo wR="f75" hR="f47" stAng="f87" swAng="f88"/>
                <a:close/>
              </a:path>
            </a:pathLst>
          </a:custGeom>
          <a:solidFill>
            <a:srgbClr val="FFFFFF"/>
          </a:solidFill>
          <a:ln w="6350" cap="flat">
            <a:solidFill>
              <a:schemeClr val="tx2"/>
            </a:solidFill>
            <a:prstDash val="solid"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txBody>
          <a:bodyPr vert="horz" wrap="square" lIns="71999" tIns="71999" rIns="71999" bIns="71999" anchor="ctr" anchorCtr="1" compatLnSpc="1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Tx/>
              <a:buFontTx/>
              <a:buNone/>
              <a:tabLst/>
              <a:defRPr sz="1800" b="0" i="0" u="none" strike="noStrike" kern="0" cap="none" spc="0" baseline="0">
                <a:solidFill>
                  <a:srgbClr val="000000"/>
                </a:solidFill>
                <a:uFillTx/>
              </a:defRPr>
            </a:pPr>
            <a:endParaRPr kumimoji="0" lang="en-BE" sz="1200" b="0" i="0" u="none" strike="noStrike" kern="1200" cap="none" spc="0" normalizeH="0" baseline="0" noProof="0">
              <a:ln>
                <a:noFill/>
              </a:ln>
              <a:solidFill>
                <a:srgbClr val="00003C"/>
              </a:solidFill>
              <a:effectLst/>
              <a:uLnTx/>
              <a:uFillTx/>
              <a:latin typeface="Arial Nova"/>
              <a:ea typeface="Microsoft YaHei"/>
              <a:cs typeface="Segoe UI"/>
            </a:endParaRP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C8F2C644-158B-19D5-9C79-A894148FF9DF}"/>
              </a:ext>
            </a:extLst>
          </p:cNvPr>
          <p:cNvGrpSpPr/>
          <p:nvPr/>
        </p:nvGrpSpPr>
        <p:grpSpPr>
          <a:xfrm>
            <a:off x="1066267" y="5290296"/>
            <a:ext cx="1251184" cy="670446"/>
            <a:chOff x="960400" y="2709806"/>
            <a:chExt cx="1251184" cy="811242"/>
          </a:xfrm>
        </p:grpSpPr>
        <p:grpSp>
          <p:nvGrpSpPr>
            <p:cNvPr id="18" name="Group 17">
              <a:extLst>
                <a:ext uri="{FF2B5EF4-FFF2-40B4-BE49-F238E27FC236}">
                  <a16:creationId xmlns:a16="http://schemas.microsoft.com/office/drawing/2014/main" id="{8E6E75FA-0217-6E12-A8A0-ACBF65AE7259}"/>
                </a:ext>
              </a:extLst>
            </p:cNvPr>
            <p:cNvGrpSpPr/>
            <p:nvPr/>
          </p:nvGrpSpPr>
          <p:grpSpPr>
            <a:xfrm>
              <a:off x="982835" y="2709806"/>
              <a:ext cx="1228749" cy="811242"/>
              <a:chOff x="904243" y="2481943"/>
              <a:chExt cx="1174928" cy="763158"/>
            </a:xfrm>
          </p:grpSpPr>
          <p:sp>
            <p:nvSpPr>
              <p:cNvPr id="39" name="Rectangle 38">
                <a:extLst>
                  <a:ext uri="{FF2B5EF4-FFF2-40B4-BE49-F238E27FC236}">
                    <a16:creationId xmlns:a16="http://schemas.microsoft.com/office/drawing/2014/main" id="{E99ACE04-1807-B380-0F53-80E69A8AC550}"/>
                  </a:ext>
                </a:extLst>
              </p:cNvPr>
              <p:cNvSpPr/>
              <p:nvPr/>
            </p:nvSpPr>
            <p:spPr>
              <a:xfrm>
                <a:off x="1063405" y="3188934"/>
                <a:ext cx="856605" cy="56167"/>
              </a:xfrm>
              <a:prstGeom prst="rect">
                <a:avLst/>
              </a:prstGeom>
              <a:solidFill>
                <a:srgbClr val="000000"/>
              </a:solidFill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wrap="square" lIns="72000" tIns="72000" rIns="72000" bIns="72000"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endParaRPr kumimoji="0" lang="en-US" sz="1000" b="0" i="0" u="none" strike="noStrike" kern="0" cap="none" spc="0" normalizeH="0" baseline="0" noProof="0" err="1">
                  <a:ln>
                    <a:noFill/>
                  </a:ln>
                  <a:solidFill>
                    <a:srgbClr val="00003C"/>
                  </a:solidFill>
                  <a:effectLst/>
                  <a:uLnTx/>
                  <a:uFillTx/>
                  <a:latin typeface="Arial Nova" panose="020B0504020202020204" pitchFamily="34" charset="0"/>
                  <a:ea typeface="Microsoft YaHei"/>
                  <a:cs typeface="Segoe UI"/>
                  <a:sym typeface="+mn-lt"/>
                </a:endParaRPr>
              </a:p>
            </p:txBody>
          </p:sp>
          <p:sp>
            <p:nvSpPr>
              <p:cNvPr id="40" name="Rectangle 39">
                <a:extLst>
                  <a:ext uri="{FF2B5EF4-FFF2-40B4-BE49-F238E27FC236}">
                    <a16:creationId xmlns:a16="http://schemas.microsoft.com/office/drawing/2014/main" id="{82661EA2-D91F-2FCE-8F57-A728BD1AF9FF}"/>
                  </a:ext>
                </a:extLst>
              </p:cNvPr>
              <p:cNvSpPr/>
              <p:nvPr/>
            </p:nvSpPr>
            <p:spPr>
              <a:xfrm>
                <a:off x="1431742" y="3100369"/>
                <a:ext cx="119930" cy="83574"/>
              </a:xfrm>
              <a:prstGeom prst="rect">
                <a:avLst/>
              </a:prstGeom>
              <a:solidFill>
                <a:srgbClr val="000000"/>
              </a:solidFill>
              <a:ln w="6350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wrap="square" lIns="72000" tIns="72000" rIns="72000" bIns="72000"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endParaRPr kumimoji="0" lang="en-US" sz="1000" b="0" i="0" u="none" strike="noStrike" kern="0" cap="none" spc="0" normalizeH="0" baseline="0" noProof="0" err="1">
                  <a:ln>
                    <a:noFill/>
                  </a:ln>
                  <a:solidFill>
                    <a:srgbClr val="00003C"/>
                  </a:solidFill>
                  <a:effectLst/>
                  <a:uLnTx/>
                  <a:uFillTx/>
                  <a:latin typeface="Arial Nova" panose="020B0504020202020204" pitchFamily="34" charset="0"/>
                  <a:ea typeface="Microsoft YaHei"/>
                  <a:cs typeface="Segoe UI"/>
                  <a:sym typeface="+mn-lt"/>
                </a:endParaRPr>
              </a:p>
            </p:txBody>
          </p:sp>
          <p:sp>
            <p:nvSpPr>
              <p:cNvPr id="41" name="Rectangle: Rounded Corners 97">
                <a:extLst>
                  <a:ext uri="{FF2B5EF4-FFF2-40B4-BE49-F238E27FC236}">
                    <a16:creationId xmlns:a16="http://schemas.microsoft.com/office/drawing/2014/main" id="{10656060-45ED-2C4C-8318-03ACAA860DE0}"/>
                  </a:ext>
                </a:extLst>
              </p:cNvPr>
              <p:cNvSpPr/>
              <p:nvPr/>
            </p:nvSpPr>
            <p:spPr>
              <a:xfrm>
                <a:off x="904243" y="2481943"/>
                <a:ext cx="1174928" cy="620486"/>
              </a:xfrm>
              <a:prstGeom prst="roundRect">
                <a:avLst>
                  <a:gd name="adj" fmla="val 4924"/>
                </a:avLst>
              </a:prstGeom>
              <a:solidFill>
                <a:srgbClr val="FFFFFF"/>
              </a:solidFill>
              <a:ln w="28575" cap="flat" cmpd="sng" algn="ctr">
                <a:solidFill>
                  <a:srgbClr val="000000"/>
                </a:solidFill>
                <a:prstDash val="solid"/>
              </a:ln>
              <a:effectLst/>
            </p:spPr>
            <p:txBody>
              <a:bodyPr wrap="square" lIns="72000" tIns="72000" rIns="72000" bIns="72000" rtlCol="0" anchor="t"/>
              <a:lstStyle/>
              <a:p>
                <a:pPr marL="0" marR="0" lvl="0" indent="0" algn="l" defTabSz="914400" rtl="0" eaLnBrk="1" fontAlgn="auto" latinLnBrk="0" hangingPunct="1">
                  <a:lnSpc>
                    <a:spcPct val="90000"/>
                  </a:lnSpc>
                  <a:spcBef>
                    <a:spcPts val="400"/>
                  </a:spcBef>
                  <a:spcAft>
                    <a:spcPts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endParaRPr kumimoji="0" lang="en-US" sz="1000" b="0" i="0" u="none" strike="noStrike" kern="0" cap="none" spc="0" normalizeH="0" baseline="0" noProof="0" err="1">
                  <a:ln>
                    <a:noFill/>
                  </a:ln>
                  <a:solidFill>
                    <a:srgbClr val="00003C"/>
                  </a:solidFill>
                  <a:effectLst/>
                  <a:uLnTx/>
                  <a:uFillTx/>
                  <a:latin typeface="Arial Nova" panose="020B0504020202020204" pitchFamily="34" charset="0"/>
                  <a:ea typeface="Microsoft YaHei"/>
                  <a:cs typeface="Segoe UI"/>
                  <a:sym typeface="+mn-lt"/>
                </a:endParaRPr>
              </a:p>
            </p:txBody>
          </p:sp>
        </p:grpSp>
        <p:grpSp>
          <p:nvGrpSpPr>
            <p:cNvPr id="19" name="Group 7">
              <a:extLst>
                <a:ext uri="{FF2B5EF4-FFF2-40B4-BE49-F238E27FC236}">
                  <a16:creationId xmlns:a16="http://schemas.microsoft.com/office/drawing/2014/main" id="{938BF0C7-C899-36BF-4D6C-0ECC53C8DDA2}"/>
                </a:ext>
              </a:extLst>
            </p:cNvPr>
            <p:cNvGrpSpPr/>
            <p:nvPr/>
          </p:nvGrpSpPr>
          <p:grpSpPr>
            <a:xfrm>
              <a:off x="1029325" y="2820793"/>
              <a:ext cx="1113057" cy="73295"/>
              <a:chOff x="5733179" y="2576433"/>
              <a:chExt cx="5124884" cy="399534"/>
            </a:xfrm>
          </p:grpSpPr>
          <p:sp>
            <p:nvSpPr>
              <p:cNvPr id="34" name="Rectangle: Rounded Corners 90">
                <a:extLst>
                  <a:ext uri="{FF2B5EF4-FFF2-40B4-BE49-F238E27FC236}">
                    <a16:creationId xmlns:a16="http://schemas.microsoft.com/office/drawing/2014/main" id="{B5628C06-D40F-8B3B-F5B9-30FAA28AA2F5}"/>
                  </a:ext>
                </a:extLst>
              </p:cNvPr>
              <p:cNvSpPr/>
              <p:nvPr/>
            </p:nvSpPr>
            <p:spPr>
              <a:xfrm>
                <a:off x="5733179" y="2576433"/>
                <a:ext cx="1431132" cy="399534"/>
              </a:xfrm>
              <a:prstGeom prst="roundRect">
                <a:avLst>
                  <a:gd name="adj" fmla="val 50000"/>
                </a:avLst>
              </a:prstGeom>
              <a:solidFill>
                <a:srgbClr val="00003C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wrap="square" lIns="0" tIns="0" rIns="0" bIns="0" rtlCol="0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r>
                  <a:rPr kumimoji="0" lang="en-US" sz="200" b="0" i="0" u="none" strike="noStrike" kern="0" cap="all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 Nova" panose="020B0504020202020204" pitchFamily="34" charset="0"/>
                    <a:ea typeface="Microsoft YaHei"/>
                    <a:cs typeface="Segoe UI"/>
                    <a:sym typeface="+mn-lt"/>
                  </a:rPr>
                  <a:t>Select &amp; Rank</a:t>
                </a:r>
              </a:p>
            </p:txBody>
          </p:sp>
          <p:sp>
            <p:nvSpPr>
              <p:cNvPr id="35" name="Rectangle: Rounded Corners 91">
                <a:extLst>
                  <a:ext uri="{FF2B5EF4-FFF2-40B4-BE49-F238E27FC236}">
                    <a16:creationId xmlns:a16="http://schemas.microsoft.com/office/drawing/2014/main" id="{EB0CCDAA-AC5E-B3B8-7C90-A8A0A4F6D5D2}"/>
                  </a:ext>
                </a:extLst>
              </p:cNvPr>
              <p:cNvSpPr/>
              <p:nvPr/>
            </p:nvSpPr>
            <p:spPr>
              <a:xfrm>
                <a:off x="7611829" y="2576433"/>
                <a:ext cx="1367584" cy="399534"/>
              </a:xfrm>
              <a:prstGeom prst="roundRect">
                <a:avLst>
                  <a:gd name="adj" fmla="val 50000"/>
                </a:avLst>
              </a:prstGeom>
              <a:solidFill>
                <a:srgbClr val="00003C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wrap="square" lIns="0" tIns="0" rIns="0" bIns="0" rtlCol="0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r>
                  <a:rPr kumimoji="0" lang="en-US" sz="200" b="0" i="0" u="none" strike="noStrike" kern="0" cap="all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 Nova" panose="020B0504020202020204" pitchFamily="34" charset="0"/>
                    <a:ea typeface="Microsoft YaHei"/>
                    <a:cs typeface="Segoe UI"/>
                    <a:sym typeface="+mn-lt"/>
                  </a:rPr>
                  <a:t>Build</a:t>
                </a:r>
              </a:p>
            </p:txBody>
          </p:sp>
          <p:sp>
            <p:nvSpPr>
              <p:cNvPr id="36" name="Rectangle: Rounded Corners 92">
                <a:extLst>
                  <a:ext uri="{FF2B5EF4-FFF2-40B4-BE49-F238E27FC236}">
                    <a16:creationId xmlns:a16="http://schemas.microsoft.com/office/drawing/2014/main" id="{85E3886B-BD44-FA06-9946-4478988F8FA5}"/>
                  </a:ext>
                </a:extLst>
              </p:cNvPr>
              <p:cNvSpPr/>
              <p:nvPr/>
            </p:nvSpPr>
            <p:spPr>
              <a:xfrm>
                <a:off x="9490479" y="2576433"/>
                <a:ext cx="1367584" cy="399534"/>
              </a:xfrm>
              <a:prstGeom prst="roundRect">
                <a:avLst>
                  <a:gd name="adj" fmla="val 50000"/>
                </a:avLst>
              </a:prstGeom>
              <a:solidFill>
                <a:srgbClr val="00003C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wrap="square" lIns="0" tIns="0" rIns="0" bIns="0" rtlCol="0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r>
                  <a:rPr kumimoji="0" lang="en-US" sz="200" b="0" i="0" u="none" strike="noStrike" kern="0" cap="all" spc="0" normalizeH="0" baseline="0" noProof="0">
                    <a:ln>
                      <a:noFill/>
                    </a:ln>
                    <a:solidFill>
                      <a:srgbClr val="FFFFFF"/>
                    </a:solidFill>
                    <a:effectLst/>
                    <a:uLnTx/>
                    <a:uFillTx/>
                    <a:latin typeface="Arial Nova" panose="020B0504020202020204" pitchFamily="34" charset="0"/>
                    <a:ea typeface="Microsoft YaHei"/>
                    <a:cs typeface="Segoe UI"/>
                    <a:sym typeface="+mn-lt"/>
                  </a:rPr>
                  <a:t>Convert</a:t>
                </a:r>
              </a:p>
            </p:txBody>
          </p:sp>
          <p:cxnSp>
            <p:nvCxnSpPr>
              <p:cNvPr id="37" name="Straight Arrow Connector 93">
                <a:extLst>
                  <a:ext uri="{FF2B5EF4-FFF2-40B4-BE49-F238E27FC236}">
                    <a16:creationId xmlns:a16="http://schemas.microsoft.com/office/drawing/2014/main" id="{FAB99D40-FE56-4699-92A1-6167E2CF82C7}"/>
                  </a:ext>
                </a:extLst>
              </p:cNvPr>
              <p:cNvCxnSpPr>
                <a:cxnSpLocks/>
                <a:stCxn id="34" idx="3"/>
                <a:endCxn id="35" idx="1"/>
              </p:cNvCxnSpPr>
              <p:nvPr/>
            </p:nvCxnSpPr>
            <p:spPr>
              <a:xfrm>
                <a:off x="7164311" y="2776201"/>
                <a:ext cx="447518" cy="0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/>
              </a:ln>
              <a:effectLst/>
            </p:spPr>
          </p:cxnSp>
          <p:cxnSp>
            <p:nvCxnSpPr>
              <p:cNvPr id="38" name="Straight Arrow Connector 94">
                <a:extLst>
                  <a:ext uri="{FF2B5EF4-FFF2-40B4-BE49-F238E27FC236}">
                    <a16:creationId xmlns:a16="http://schemas.microsoft.com/office/drawing/2014/main" id="{755EFADD-B5A7-4F9B-79D1-A69C0F45F522}"/>
                  </a:ext>
                </a:extLst>
              </p:cNvPr>
              <p:cNvCxnSpPr>
                <a:cxnSpLocks/>
                <a:stCxn id="35" idx="3"/>
                <a:endCxn id="36" idx="1"/>
              </p:cNvCxnSpPr>
              <p:nvPr/>
            </p:nvCxnSpPr>
            <p:spPr>
              <a:xfrm>
                <a:off x="9042961" y="2776200"/>
                <a:ext cx="383971" cy="0"/>
              </a:xfrm>
              <a:prstGeom prst="straightConnector1">
                <a:avLst/>
              </a:prstGeom>
              <a:noFill/>
              <a:ln w="6350" cap="flat" cmpd="sng" algn="ctr">
                <a:solidFill>
                  <a:srgbClr val="000000"/>
                </a:solidFill>
                <a:prstDash val="solid"/>
                <a:headEnd type="none" w="med" len="med"/>
                <a:tailEnd type="none"/>
              </a:ln>
              <a:effectLst/>
            </p:spPr>
          </p:cxnSp>
        </p:grpSp>
        <p:sp>
          <p:nvSpPr>
            <p:cNvPr id="20" name="TextBox 11">
              <a:extLst>
                <a:ext uri="{FF2B5EF4-FFF2-40B4-BE49-F238E27FC236}">
                  <a16:creationId xmlns:a16="http://schemas.microsoft.com/office/drawing/2014/main" id="{5ABC0BCB-A02F-586B-2583-9AEFAC0BA336}"/>
                </a:ext>
              </a:extLst>
            </p:cNvPr>
            <p:cNvSpPr txBox="1"/>
            <p:nvPr/>
          </p:nvSpPr>
          <p:spPr>
            <a:xfrm>
              <a:off x="960400" y="2888966"/>
              <a:ext cx="434870" cy="16927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 panose="020B0504020202020204" pitchFamily="34" charset="0"/>
                  <a:ea typeface="Microsoft YaHei"/>
                  <a:cs typeface="Calibri"/>
                  <a:sym typeface="+mn-lt"/>
                </a:rPr>
                <a:t>Select the best suited sequence elements</a:t>
              </a:r>
              <a:endParaRPr kumimoji="0" lang="en-US" sz="200" b="0" i="0" u="none" strike="noStrike" kern="0" cap="none" spc="0" normalizeH="0" baseline="0" noProof="0">
                <a:ln>
                  <a:noFill/>
                </a:ln>
                <a:solidFill>
                  <a:srgbClr val="00003C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Segoe UI"/>
              </a:endParaRPr>
            </a:p>
          </p:txBody>
        </p:sp>
        <p:sp>
          <p:nvSpPr>
            <p:cNvPr id="21" name="TextBox 13">
              <a:extLst>
                <a:ext uri="{FF2B5EF4-FFF2-40B4-BE49-F238E27FC236}">
                  <a16:creationId xmlns:a16="http://schemas.microsoft.com/office/drawing/2014/main" id="{8196DEF3-E1B5-436B-3E6D-F6BCF0534D6D}"/>
                </a:ext>
              </a:extLst>
            </p:cNvPr>
            <p:cNvSpPr txBox="1"/>
            <p:nvPr/>
          </p:nvSpPr>
          <p:spPr>
            <a:xfrm>
              <a:off x="1388186" y="2888968"/>
              <a:ext cx="395337" cy="16927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 panose="020B0504020202020204" pitchFamily="34" charset="0"/>
                  <a:ea typeface="Microsoft YaHei"/>
                  <a:cs typeface="Calibri"/>
                  <a:sym typeface="+mn-lt"/>
                </a:rPr>
                <a:t>Obtain assembled RNA sequence</a:t>
              </a:r>
              <a:endParaRPr kumimoji="0" lang="en-US" sz="200" b="0" i="0" u="none" strike="noStrike" kern="0" cap="none" spc="0" normalizeH="0" baseline="0" noProof="0">
                <a:ln>
                  <a:noFill/>
                </a:ln>
                <a:solidFill>
                  <a:srgbClr val="00003C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Segoe UI"/>
              </a:endParaRPr>
            </a:p>
          </p:txBody>
        </p:sp>
        <p:sp>
          <p:nvSpPr>
            <p:cNvPr id="22" name="TextBox 15">
              <a:extLst>
                <a:ext uri="{FF2B5EF4-FFF2-40B4-BE49-F238E27FC236}">
                  <a16:creationId xmlns:a16="http://schemas.microsoft.com/office/drawing/2014/main" id="{F727232A-0B6A-7BD8-2C91-53F721392C7B}"/>
                </a:ext>
              </a:extLst>
            </p:cNvPr>
            <p:cNvSpPr txBox="1"/>
            <p:nvPr/>
          </p:nvSpPr>
          <p:spPr>
            <a:xfrm>
              <a:off x="1814174" y="2888967"/>
              <a:ext cx="359397" cy="169277"/>
            </a:xfrm>
            <a:prstGeom prst="rect">
              <a:avLst/>
            </a:prstGeom>
            <a:noFill/>
          </p:spPr>
          <p:txBody>
            <a:bodyPr wrap="square" anchor="ctr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200" b="0" i="1" u="none" strike="noStrike" kern="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 panose="020B0504020202020204" pitchFamily="34" charset="0"/>
                  <a:ea typeface="Microsoft YaHei"/>
                  <a:cs typeface="Calibri"/>
                  <a:sym typeface="+mn-lt"/>
                </a:rPr>
                <a:t>Convert into a DNA template</a:t>
              </a:r>
              <a:endParaRPr kumimoji="0" lang="en-US" sz="200" b="0" i="0" u="none" strike="noStrike" kern="0" cap="none" spc="0" normalizeH="0" baseline="0" noProof="0">
                <a:ln>
                  <a:noFill/>
                </a:ln>
                <a:solidFill>
                  <a:srgbClr val="00003C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Segoe UI"/>
              </a:endParaRPr>
            </a:p>
          </p:txBody>
        </p:sp>
        <p:pic>
          <p:nvPicPr>
            <p:cNvPr id="23" name="Graphic 36" descr="Back with solid fill">
              <a:extLst>
                <a:ext uri="{FF2B5EF4-FFF2-40B4-BE49-F238E27FC236}">
                  <a16:creationId xmlns:a16="http://schemas.microsoft.com/office/drawing/2014/main" id="{FADB617B-662E-9888-2AE6-F1E4F47D4DA3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35655">
              <a:off x="1343275" y="3043714"/>
              <a:ext cx="73771" cy="71141"/>
            </a:xfrm>
            <a:prstGeom prst="rect">
              <a:avLst/>
            </a:prstGeom>
          </p:spPr>
        </p:pic>
        <p:pic>
          <p:nvPicPr>
            <p:cNvPr id="24" name="Graphic 38" descr="Back with solid fill">
              <a:extLst>
                <a:ext uri="{FF2B5EF4-FFF2-40B4-BE49-F238E27FC236}">
                  <a16:creationId xmlns:a16="http://schemas.microsoft.com/office/drawing/2014/main" id="{A373C81A-A699-48E3-09CB-FD3780256406}"/>
                </a:ext>
              </a:extLst>
            </p:cNvPr>
            <p:cNvPicPr>
              <a:picLocks noChangeAspect="1"/>
            </p:cNvPicPr>
            <p:nvPr/>
          </p:nvPicPr>
          <p:blipFill>
            <a:blip r:embed="rId2">
              <a:extLst>
                <a:ext uri="{96DAC541-7B7A-43D3-8B79-37D633B846F1}">
                  <asvg:svgBlip xmlns:asvg="http://schemas.microsoft.com/office/drawing/2016/SVG/main" r:embed="rId3"/>
                </a:ext>
              </a:extLst>
            </a:blip>
            <a:stretch>
              <a:fillRect/>
            </a:stretch>
          </p:blipFill>
          <p:spPr>
            <a:xfrm rot="1635655">
              <a:off x="1770934" y="3043714"/>
              <a:ext cx="73771" cy="71141"/>
            </a:xfrm>
            <a:prstGeom prst="rect">
              <a:avLst/>
            </a:prstGeom>
          </p:spPr>
        </p:pic>
        <p:pic>
          <p:nvPicPr>
            <p:cNvPr id="25" name="Image 13">
              <a:extLst>
                <a:ext uri="{FF2B5EF4-FFF2-40B4-BE49-F238E27FC236}">
                  <a16:creationId xmlns:a16="http://schemas.microsoft.com/office/drawing/2014/main" id="{5561A8AC-ACDB-A01F-F7D1-05BE894D0FF8}"/>
                </a:ext>
              </a:extLst>
            </p:cNvPr>
            <p:cNvPicPr>
              <a:picLocks noChangeAspect="1"/>
            </p:cNvPicPr>
            <p:nvPr/>
          </p:nvPicPr>
          <p:blipFill>
            <a:blip r:embed="rId4">
              <a:duotone>
                <a:srgbClr val="F0483F">
                  <a:shade val="45000"/>
                  <a:satMod val="135000"/>
                </a:srgbClr>
                <a:prstClr val="white"/>
              </a:duotone>
            </a:blip>
            <a:stretch>
              <a:fillRect/>
            </a:stretch>
          </p:blipFill>
          <p:spPr>
            <a:xfrm>
              <a:off x="1079061" y="3091753"/>
              <a:ext cx="187592" cy="174974"/>
            </a:xfrm>
            <a:prstGeom prst="rect">
              <a:avLst/>
            </a:prstGeom>
          </p:spPr>
        </p:pic>
        <p:pic>
          <p:nvPicPr>
            <p:cNvPr id="26" name="Image 16">
              <a:extLst>
                <a:ext uri="{FF2B5EF4-FFF2-40B4-BE49-F238E27FC236}">
                  <a16:creationId xmlns:a16="http://schemas.microsoft.com/office/drawing/2014/main" id="{33A5C26F-73DD-6A34-C48E-619D96626B2A}"/>
                </a:ext>
              </a:extLst>
            </p:cNvPr>
            <p:cNvPicPr>
              <a:picLocks noChangeAspect="1"/>
            </p:cNvPicPr>
            <p:nvPr/>
          </p:nvPicPr>
          <p:blipFill>
            <a:blip r:embed="rId5">
              <a:duotone>
                <a:srgbClr val="F0483F">
                  <a:shade val="45000"/>
                  <a:satMod val="135000"/>
                </a:srgbClr>
                <a:prstClr val="white"/>
              </a:duotone>
            </a:blip>
            <a:srcRect b="54988"/>
            <a:stretch/>
          </p:blipFill>
          <p:spPr>
            <a:xfrm>
              <a:off x="1791966" y="3062739"/>
              <a:ext cx="385223" cy="252268"/>
            </a:xfrm>
            <a:prstGeom prst="rect">
              <a:avLst/>
            </a:prstGeom>
          </p:spPr>
        </p:pic>
        <p:grpSp>
          <p:nvGrpSpPr>
            <p:cNvPr id="27" name="Groupe 26">
              <a:extLst>
                <a:ext uri="{FF2B5EF4-FFF2-40B4-BE49-F238E27FC236}">
                  <a16:creationId xmlns:a16="http://schemas.microsoft.com/office/drawing/2014/main" id="{E3343FB0-784B-F75E-E805-E5E3901290CB}"/>
                </a:ext>
              </a:extLst>
            </p:cNvPr>
            <p:cNvGrpSpPr/>
            <p:nvPr/>
          </p:nvGrpSpPr>
          <p:grpSpPr>
            <a:xfrm>
              <a:off x="1319048" y="3130869"/>
              <a:ext cx="441130" cy="129615"/>
              <a:chOff x="2368384" y="4460215"/>
              <a:chExt cx="1742234" cy="530831"/>
            </a:xfrm>
          </p:grpSpPr>
          <p:grpSp>
            <p:nvGrpSpPr>
              <p:cNvPr id="28" name="Groupe 23">
                <a:extLst>
                  <a:ext uri="{FF2B5EF4-FFF2-40B4-BE49-F238E27FC236}">
                    <a16:creationId xmlns:a16="http://schemas.microsoft.com/office/drawing/2014/main" id="{372D99B2-B50C-B044-48F5-32AEFC7EE440}"/>
                  </a:ext>
                </a:extLst>
              </p:cNvPr>
              <p:cNvGrpSpPr/>
              <p:nvPr/>
            </p:nvGrpSpPr>
            <p:grpSpPr>
              <a:xfrm rot="19225556">
                <a:off x="2503172" y="4460215"/>
                <a:ext cx="1420321" cy="530831"/>
                <a:chOff x="1976282" y="4211095"/>
                <a:chExt cx="2665116" cy="1020192"/>
              </a:xfrm>
            </p:grpSpPr>
            <p:pic>
              <p:nvPicPr>
                <p:cNvPr id="31" name="Image 13">
                  <a:extLst>
                    <a:ext uri="{FF2B5EF4-FFF2-40B4-BE49-F238E27FC236}">
                      <a16:creationId xmlns:a16="http://schemas.microsoft.com/office/drawing/2014/main" id="{80318DB0-0F2D-874A-04D0-654AB37A4DEA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duotone>
                    <a:srgbClr val="F0483F">
                      <a:shade val="45000"/>
                      <a:satMod val="135000"/>
                    </a:srgbClr>
                    <a:prstClr val="white"/>
                  </a:duotone>
                </a:blip>
                <a:stretch>
                  <a:fillRect/>
                </a:stretch>
              </p:blipFill>
              <p:spPr>
                <a:xfrm rot="2647193">
                  <a:off x="2789503" y="4223113"/>
                  <a:ext cx="1035017" cy="1001090"/>
                </a:xfrm>
                <a:prstGeom prst="rect">
                  <a:avLst/>
                </a:prstGeom>
              </p:spPr>
            </p:pic>
            <p:pic>
              <p:nvPicPr>
                <p:cNvPr id="32" name="Image 13">
                  <a:extLst>
                    <a:ext uri="{FF2B5EF4-FFF2-40B4-BE49-F238E27FC236}">
                      <a16:creationId xmlns:a16="http://schemas.microsoft.com/office/drawing/2014/main" id="{9F11C461-7FB4-1609-32C5-273882B32E71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duotone>
                    <a:srgbClr val="F0483F">
                      <a:shade val="45000"/>
                      <a:satMod val="135000"/>
                    </a:srgbClr>
                    <a:prstClr val="white"/>
                  </a:duotone>
                </a:blip>
                <a:stretch>
                  <a:fillRect/>
                </a:stretch>
              </p:blipFill>
              <p:spPr>
                <a:xfrm rot="2647193">
                  <a:off x="1976282" y="4230201"/>
                  <a:ext cx="1035016" cy="1001086"/>
                </a:xfrm>
                <a:prstGeom prst="rect">
                  <a:avLst/>
                </a:prstGeom>
              </p:spPr>
            </p:pic>
            <p:pic>
              <p:nvPicPr>
                <p:cNvPr id="33" name="Image 13">
                  <a:extLst>
                    <a:ext uri="{FF2B5EF4-FFF2-40B4-BE49-F238E27FC236}">
                      <a16:creationId xmlns:a16="http://schemas.microsoft.com/office/drawing/2014/main" id="{CFF3E00E-5159-EEB4-51B9-8999DBF2B5FC}"/>
                    </a:ext>
                  </a:extLst>
                </p:cNvPr>
                <p:cNvPicPr>
                  <a:picLocks noChangeAspect="1"/>
                </p:cNvPicPr>
                <p:nvPr/>
              </p:nvPicPr>
              <p:blipFill>
                <a:blip r:embed="rId4">
                  <a:duotone>
                    <a:srgbClr val="F0483F">
                      <a:shade val="45000"/>
                      <a:satMod val="135000"/>
                    </a:srgbClr>
                    <a:prstClr val="white"/>
                  </a:duotone>
                </a:blip>
                <a:stretch>
                  <a:fillRect/>
                </a:stretch>
              </p:blipFill>
              <p:spPr>
                <a:xfrm rot="2647193">
                  <a:off x="3606382" y="4211095"/>
                  <a:ext cx="1035016" cy="1001081"/>
                </a:xfrm>
                <a:prstGeom prst="rect">
                  <a:avLst/>
                </a:prstGeom>
              </p:spPr>
            </p:pic>
          </p:grpSp>
          <p:sp>
            <p:nvSpPr>
              <p:cNvPr id="29" name="Rectangle 28">
                <a:extLst>
                  <a:ext uri="{FF2B5EF4-FFF2-40B4-BE49-F238E27FC236}">
                    <a16:creationId xmlns:a16="http://schemas.microsoft.com/office/drawing/2014/main" id="{D604C25B-6BF6-E81D-4E90-E83C446FF938}"/>
                  </a:ext>
                </a:extLst>
              </p:cNvPr>
              <p:cNvSpPr/>
              <p:nvPr/>
            </p:nvSpPr>
            <p:spPr>
              <a:xfrm rot="19180952">
                <a:off x="2368384" y="4506565"/>
                <a:ext cx="1448884" cy="183351"/>
              </a:xfrm>
              <a:prstGeom prst="rect">
                <a:avLst/>
              </a:prstGeom>
              <a:solidFill>
                <a:srgbClr val="FFFFFF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wrap="square" lIns="72000" tIns="72000" rIns="72000" bIns="72000" rtlCol="0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endParaRPr kumimoji="0" lang="en-US" sz="600" b="0" i="0" u="none" strike="noStrike" kern="0" cap="none" spc="0" normalizeH="0" baseline="0" noProof="0" err="1">
                  <a:ln>
                    <a:noFill/>
                  </a:ln>
                  <a:solidFill>
                    <a:srgbClr val="00003C"/>
                  </a:solidFill>
                  <a:effectLst/>
                  <a:uLnTx/>
                  <a:uFillTx/>
                  <a:latin typeface="Arial Nova" panose="020B0504020202020204" pitchFamily="34" charset="0"/>
                  <a:ea typeface="Microsoft YaHei"/>
                  <a:cs typeface="Segoe UI"/>
                  <a:sym typeface="+mn-lt"/>
                </a:endParaRPr>
              </a:p>
            </p:txBody>
          </p:sp>
          <p:sp>
            <p:nvSpPr>
              <p:cNvPr id="30" name="Rectangle 29">
                <a:extLst>
                  <a:ext uri="{FF2B5EF4-FFF2-40B4-BE49-F238E27FC236}">
                    <a16:creationId xmlns:a16="http://schemas.microsoft.com/office/drawing/2014/main" id="{5F10AB7D-1CA3-0C04-3A93-A29BCD9ABD7B}"/>
                  </a:ext>
                </a:extLst>
              </p:cNvPr>
              <p:cNvSpPr/>
              <p:nvPr/>
            </p:nvSpPr>
            <p:spPr>
              <a:xfrm rot="19180952">
                <a:off x="2745434" y="4727814"/>
                <a:ext cx="1365184" cy="199036"/>
              </a:xfrm>
              <a:prstGeom prst="rect">
                <a:avLst/>
              </a:prstGeom>
              <a:solidFill>
                <a:srgbClr val="FFFFFF"/>
              </a:solidFill>
              <a:ln w="6350" cap="flat" cmpd="sng" algn="ctr">
                <a:noFill/>
                <a:prstDash val="solid"/>
              </a:ln>
              <a:effectLst/>
            </p:spPr>
            <p:txBody>
              <a:bodyPr wrap="square" lIns="72000" tIns="72000" rIns="72000" bIns="72000" rtlCol="0" anchor="ctr" anchorCtr="1"/>
              <a:lstStyle/>
              <a:p>
                <a:pPr marL="0" marR="0" lvl="0" indent="0" algn="ctr" defTabSz="914400" rtl="0" eaLnBrk="1" fontAlgn="auto" latinLnBrk="0" hangingPunct="1">
                  <a:lnSpc>
                    <a:spcPct val="100000"/>
                  </a:lnSpc>
                  <a:spcBef>
                    <a:spcPts val="400"/>
                  </a:spcBef>
                  <a:spcAft>
                    <a:spcPts val="0"/>
                  </a:spcAft>
                  <a:buClrTx/>
                  <a:buSzPct val="100000"/>
                  <a:buFontTx/>
                  <a:buNone/>
                  <a:tabLst/>
                  <a:defRPr/>
                </a:pPr>
                <a:endParaRPr kumimoji="0" lang="en-US" sz="600" b="0" i="0" u="none" strike="noStrike" kern="0" cap="none" spc="0" normalizeH="0" baseline="0" noProof="0" err="1">
                  <a:ln>
                    <a:noFill/>
                  </a:ln>
                  <a:solidFill>
                    <a:srgbClr val="00003C"/>
                  </a:solidFill>
                  <a:effectLst/>
                  <a:uLnTx/>
                  <a:uFillTx/>
                  <a:latin typeface="Arial Nova" panose="020B0504020202020204" pitchFamily="34" charset="0"/>
                  <a:ea typeface="Microsoft YaHei"/>
                  <a:cs typeface="Segoe UI"/>
                  <a:sym typeface="+mn-lt"/>
                </a:endParaRPr>
              </a:p>
            </p:txBody>
          </p:sp>
        </p:grp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3FE78CA0-26E4-B4B4-4A50-D2BC86627C64}"/>
              </a:ext>
            </a:extLst>
          </p:cNvPr>
          <p:cNvSpPr txBox="1"/>
          <p:nvPr/>
        </p:nvSpPr>
        <p:spPr>
          <a:xfrm>
            <a:off x="701613" y="4975810"/>
            <a:ext cx="1955548" cy="1934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Molecular design platform</a:t>
            </a:r>
          </a:p>
        </p:txBody>
      </p:sp>
      <p:pic>
        <p:nvPicPr>
          <p:cNvPr id="43" name="Image 20" descr="Une image contenant capture d’écran, Électroménager, machine à sous, électroménager&#10;&#10;Description générée automatiquement">
            <a:extLst>
              <a:ext uri="{FF2B5EF4-FFF2-40B4-BE49-F238E27FC236}">
                <a16:creationId xmlns:a16="http://schemas.microsoft.com/office/drawing/2014/main" id="{2716C5D4-0FC6-FFA3-9195-B24FC39B80C0}"/>
              </a:ext>
            </a:extLst>
          </p:cNvPr>
          <p:cNvPicPr>
            <a:picLocks noChangeAspect="1"/>
          </p:cNvPicPr>
          <p:nvPr/>
        </p:nvPicPr>
        <p:blipFill rotWithShape="1">
          <a:blip r:embed="rId6"/>
          <a:srcRect l="16326" t="9668" r="29835" b="11639"/>
          <a:stretch/>
        </p:blipFill>
        <p:spPr>
          <a:xfrm>
            <a:off x="3494001" y="5128870"/>
            <a:ext cx="1069063" cy="893400"/>
          </a:xfrm>
          <a:prstGeom prst="rect">
            <a:avLst/>
          </a:prstGeom>
        </p:spPr>
      </p:pic>
      <p:sp>
        <p:nvSpPr>
          <p:cNvPr id="44" name="TextBox 43">
            <a:extLst>
              <a:ext uri="{FF2B5EF4-FFF2-40B4-BE49-F238E27FC236}">
                <a16:creationId xmlns:a16="http://schemas.microsoft.com/office/drawing/2014/main" id="{B2FFB6EB-A146-A1AA-48C4-CFBD15944BA3}"/>
              </a:ext>
            </a:extLst>
          </p:cNvPr>
          <p:cNvSpPr txBox="1"/>
          <p:nvPr/>
        </p:nvSpPr>
        <p:spPr>
          <a:xfrm>
            <a:off x="2997607" y="4975810"/>
            <a:ext cx="2151103" cy="1934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Ntensify® Production Systems</a:t>
            </a:r>
          </a:p>
        </p:txBody>
      </p:sp>
      <p:sp>
        <p:nvSpPr>
          <p:cNvPr id="46" name="TextBox 45">
            <a:extLst>
              <a:ext uri="{FF2B5EF4-FFF2-40B4-BE49-F238E27FC236}">
                <a16:creationId xmlns:a16="http://schemas.microsoft.com/office/drawing/2014/main" id="{657A3F9A-9B57-CDF2-85C2-DB3277D244C6}"/>
              </a:ext>
            </a:extLst>
          </p:cNvPr>
          <p:cNvSpPr txBox="1"/>
          <p:nvPr/>
        </p:nvSpPr>
        <p:spPr>
          <a:xfrm>
            <a:off x="5401028" y="4975810"/>
            <a:ext cx="2151103" cy="193492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Ncapsulate® QCX</a:t>
            </a:r>
          </a:p>
        </p:txBody>
      </p:sp>
      <p:sp>
        <p:nvSpPr>
          <p:cNvPr id="47" name="TextBox 18">
            <a:extLst>
              <a:ext uri="{FF2B5EF4-FFF2-40B4-BE49-F238E27FC236}">
                <a16:creationId xmlns:a16="http://schemas.microsoft.com/office/drawing/2014/main" id="{41401635-889A-14CF-9495-E846C7053CC4}"/>
              </a:ext>
            </a:extLst>
          </p:cNvPr>
          <p:cNvSpPr txBox="1">
            <a:spLocks noChangeAspect="1"/>
          </p:cNvSpPr>
          <p:nvPr/>
        </p:nvSpPr>
        <p:spPr>
          <a:xfrm>
            <a:off x="580373" y="4402476"/>
            <a:ext cx="7062652" cy="523220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ts val="60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Our team of experts has leveraged N-Force to transform the partner’s provided amino acid sequence into an optimally functional </a:t>
            </a:r>
            <a:r>
              <a:rPr kumimoji="0" lang="en-US" sz="14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saRNA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-based vaccine candidate</a:t>
            </a:r>
            <a:endParaRPr kumimoji="0" lang="en-US" sz="1400" b="1" i="0" u="sng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 panose="020B0504020202020204" pitchFamily="34" charset="0"/>
              <a:ea typeface="Microsoft YaHei"/>
              <a:cs typeface="Calibri"/>
              <a:sym typeface="+mn-lt"/>
            </a:endParaRPr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C7A59E77-0E8D-3AF6-BC32-A3536B4BABFA}"/>
              </a:ext>
            </a:extLst>
          </p:cNvPr>
          <p:cNvGrpSpPr/>
          <p:nvPr/>
        </p:nvGrpSpPr>
        <p:grpSpPr>
          <a:xfrm>
            <a:off x="5999004" y="5212195"/>
            <a:ext cx="1060920" cy="755628"/>
            <a:chOff x="5224660" y="2557454"/>
            <a:chExt cx="2501591" cy="1781732"/>
          </a:xfrm>
        </p:grpSpPr>
        <p:grpSp>
          <p:nvGrpSpPr>
            <p:cNvPr id="49" name="Group 48">
              <a:extLst>
                <a:ext uri="{FF2B5EF4-FFF2-40B4-BE49-F238E27FC236}">
                  <a16:creationId xmlns:a16="http://schemas.microsoft.com/office/drawing/2014/main" id="{5A440F89-AD87-645A-4660-1B7D197EE276}"/>
                </a:ext>
              </a:extLst>
            </p:cNvPr>
            <p:cNvGrpSpPr/>
            <p:nvPr/>
          </p:nvGrpSpPr>
          <p:grpSpPr>
            <a:xfrm>
              <a:off x="5224660" y="2557454"/>
              <a:ext cx="2487997" cy="1781732"/>
              <a:chOff x="690352" y="1234853"/>
              <a:chExt cx="3010476" cy="2155897"/>
            </a:xfrm>
          </p:grpSpPr>
          <p:pic>
            <p:nvPicPr>
              <p:cNvPr id="51" name="Picture 2">
                <a:extLst>
                  <a:ext uri="{FF2B5EF4-FFF2-40B4-BE49-F238E27FC236}">
                    <a16:creationId xmlns:a16="http://schemas.microsoft.com/office/drawing/2014/main" id="{EDFB5CA4-3E56-2283-E1BA-95D6C96869F4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364" r="37101" b="83147"/>
              <a:stretch/>
            </p:blipFill>
            <p:spPr bwMode="auto">
              <a:xfrm>
                <a:off x="2252067" y="1234853"/>
                <a:ext cx="317220" cy="4059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2" name="Picture 2">
                <a:extLst>
                  <a:ext uri="{FF2B5EF4-FFF2-40B4-BE49-F238E27FC236}">
                    <a16:creationId xmlns:a16="http://schemas.microsoft.com/office/drawing/2014/main" id="{704E643B-5294-C889-A9F3-B8C786D7DA0E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t="4275" r="50993" b="7461"/>
              <a:stretch/>
            </p:blipFill>
            <p:spPr bwMode="auto">
              <a:xfrm>
                <a:off x="690352" y="1363380"/>
                <a:ext cx="1409155" cy="145212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3" name="Picture 2">
                <a:extLst>
                  <a:ext uri="{FF2B5EF4-FFF2-40B4-BE49-F238E27FC236}">
                    <a16:creationId xmlns:a16="http://schemas.microsoft.com/office/drawing/2014/main" id="{E15F2696-564D-654F-AD7C-187D4FF8BB48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364" t="18455" r="37101" b="64692"/>
              <a:stretch/>
            </p:blipFill>
            <p:spPr bwMode="auto">
              <a:xfrm>
                <a:off x="814179" y="2984813"/>
                <a:ext cx="317220" cy="40593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4" name="Picture 2">
                <a:extLst>
                  <a:ext uri="{FF2B5EF4-FFF2-40B4-BE49-F238E27FC236}">
                    <a16:creationId xmlns:a16="http://schemas.microsoft.com/office/drawing/2014/main" id="{D8FF6CD8-98BE-2A42-40E9-EB96F1F62CBD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364" t="36700" r="37101" b="39952"/>
              <a:stretch/>
            </p:blipFill>
            <p:spPr bwMode="auto">
              <a:xfrm>
                <a:off x="2252067" y="2338333"/>
                <a:ext cx="317220" cy="562371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5" name="Picture 2">
                <a:extLst>
                  <a:ext uri="{FF2B5EF4-FFF2-40B4-BE49-F238E27FC236}">
                    <a16:creationId xmlns:a16="http://schemas.microsoft.com/office/drawing/2014/main" id="{264487B0-B891-C986-E1CF-BA8AC7DC6C77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364" t="61512" r="37101" b="21301"/>
              <a:stretch/>
            </p:blipFill>
            <p:spPr bwMode="auto">
              <a:xfrm>
                <a:off x="2278757" y="1868657"/>
                <a:ext cx="317220" cy="413999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pic>
            <p:nvPicPr>
              <p:cNvPr id="56" name="Picture 2">
                <a:extLst>
                  <a:ext uri="{FF2B5EF4-FFF2-40B4-BE49-F238E27FC236}">
                    <a16:creationId xmlns:a16="http://schemas.microsoft.com/office/drawing/2014/main" id="{66663B44-BC22-8C85-AE8B-603936A3F6F6}"/>
                  </a:ext>
                </a:extLst>
              </p:cNvPr>
              <p:cNvPicPr>
                <a:picLocks noChangeAspect="1" noChangeArrowheads="1"/>
              </p:cNvPicPr>
              <p:nvPr/>
            </p:nvPicPr>
            <p:blipFill rotWithShape="1">
              <a:blip r:embed="rId7" cstate="print">
                <a:clrChange>
                  <a:clrFrom>
                    <a:srgbClr val="FFFFFF"/>
                  </a:clrFrom>
                  <a:clrTo>
                    <a:srgbClr val="FFFFFF">
                      <a:alpha val="0"/>
                    </a:srgbClr>
                  </a:clrTo>
                </a:clrChange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rcRect l="55364" t="81211" r="37101"/>
              <a:stretch/>
            </p:blipFill>
            <p:spPr bwMode="auto">
              <a:xfrm>
                <a:off x="2252067" y="2914719"/>
                <a:ext cx="317220" cy="452587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57" name="TextBox 56">
                <a:extLst>
                  <a:ext uri="{FF2B5EF4-FFF2-40B4-BE49-F238E27FC236}">
                    <a16:creationId xmlns:a16="http://schemas.microsoft.com/office/drawing/2014/main" id="{55428E19-6ECE-F96D-851F-6A1B9808699C}"/>
                  </a:ext>
                </a:extLst>
              </p:cNvPr>
              <p:cNvSpPr txBox="1"/>
              <p:nvPr/>
            </p:nvSpPr>
            <p:spPr>
              <a:xfrm>
                <a:off x="2697877" y="1300573"/>
                <a:ext cx="974263" cy="396106"/>
              </a:xfrm>
              <a:prstGeom prst="rect">
                <a:avLst/>
              </a:prstGeom>
            </p:spPr>
            <p:txBody>
              <a:bodyPr vert="horz" wrap="square" lIns="0" tIns="0" rIns="0" bIns="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" b="1" i="0" u="none" strike="noStrike" kern="120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</a:rPr>
                  <a:t>RNA</a:t>
                </a:r>
                <a:r>
                  <a:rPr kumimoji="0" lang="en-US" sz="400" b="0" i="0" u="none" strike="noStrike" kern="120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</a:rPr>
                  <a:t> </a:t>
                </a:r>
              </a:p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100" b="0" i="1" u="none" strike="noStrike" kern="120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</a:rPr>
                  <a:t>(siRNA, mRNA, saRNA, etc.)</a:t>
                </a:r>
              </a:p>
            </p:txBody>
          </p:sp>
          <p:sp>
            <p:nvSpPr>
              <p:cNvPr id="58" name="TextBox 57">
                <a:extLst>
                  <a:ext uri="{FF2B5EF4-FFF2-40B4-BE49-F238E27FC236}">
                    <a16:creationId xmlns:a16="http://schemas.microsoft.com/office/drawing/2014/main" id="{55EEA13E-04AE-BBEA-3AE2-8CF239BB31D0}"/>
                  </a:ext>
                </a:extLst>
              </p:cNvPr>
              <p:cNvSpPr txBox="1"/>
              <p:nvPr/>
            </p:nvSpPr>
            <p:spPr>
              <a:xfrm>
                <a:off x="2697876" y="2462508"/>
                <a:ext cx="1002952" cy="320490"/>
              </a:xfrm>
              <a:prstGeom prst="rect">
                <a:avLst/>
              </a:prstGeom>
            </p:spPr>
            <p:txBody>
              <a:bodyPr vert="horz" wrap="square" lIns="0" tIns="0" rIns="0" bIns="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" b="1" i="0" u="none" strike="noStrike" kern="120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</a:rPr>
                  <a:t>PEG-lipid</a:t>
                </a:r>
                <a:endParaRPr kumimoji="0" lang="en-US" sz="400" b="0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endParaRPr>
              </a:p>
            </p:txBody>
          </p:sp>
          <p:sp>
            <p:nvSpPr>
              <p:cNvPr id="59" name="TextBox 58">
                <a:extLst>
                  <a:ext uri="{FF2B5EF4-FFF2-40B4-BE49-F238E27FC236}">
                    <a16:creationId xmlns:a16="http://schemas.microsoft.com/office/drawing/2014/main" id="{8768D02D-7A97-8163-B9D3-29BF68EFA467}"/>
                  </a:ext>
                </a:extLst>
              </p:cNvPr>
              <p:cNvSpPr txBox="1"/>
              <p:nvPr/>
            </p:nvSpPr>
            <p:spPr>
              <a:xfrm>
                <a:off x="2697878" y="2953849"/>
                <a:ext cx="974260" cy="340604"/>
              </a:xfrm>
              <a:prstGeom prst="rect">
                <a:avLst/>
              </a:prstGeom>
            </p:spPr>
            <p:txBody>
              <a:bodyPr vert="horz" wrap="square" lIns="0" tIns="0" rIns="0" bIns="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" b="1" i="0" u="none" strike="noStrike" kern="120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</a:rPr>
                  <a:t>Helper lipid</a:t>
                </a:r>
                <a:endParaRPr kumimoji="0" lang="en-US" sz="400" b="0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endParaRPr>
              </a:p>
            </p:txBody>
          </p:sp>
          <p:sp>
            <p:nvSpPr>
              <p:cNvPr id="60" name="TextBox 59">
                <a:extLst>
                  <a:ext uri="{FF2B5EF4-FFF2-40B4-BE49-F238E27FC236}">
                    <a16:creationId xmlns:a16="http://schemas.microsoft.com/office/drawing/2014/main" id="{C141E2EE-8128-14A6-D40B-430A7DA8F67B}"/>
                  </a:ext>
                </a:extLst>
              </p:cNvPr>
              <p:cNvSpPr txBox="1"/>
              <p:nvPr/>
            </p:nvSpPr>
            <p:spPr>
              <a:xfrm>
                <a:off x="1149216" y="3021972"/>
                <a:ext cx="987258" cy="315815"/>
              </a:xfrm>
              <a:prstGeom prst="rect">
                <a:avLst/>
              </a:prstGeom>
            </p:spPr>
            <p:txBody>
              <a:bodyPr vert="horz" wrap="square" lIns="0" tIns="0" rIns="0" bIns="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" b="1" i="0" u="none" strike="noStrike" kern="120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</a:rPr>
                  <a:t>Cholesterol</a:t>
                </a:r>
                <a:r>
                  <a:rPr kumimoji="0" lang="en-US" sz="400" b="0" i="0" u="none" strike="noStrike" kern="1200" cap="none" spc="0" normalizeH="0" baseline="0" noProof="1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</a:rPr>
                  <a:t> </a:t>
                </a:r>
              </a:p>
            </p:txBody>
          </p:sp>
          <p:sp>
            <p:nvSpPr>
              <p:cNvPr id="61" name="TextBox 60">
                <a:extLst>
                  <a:ext uri="{FF2B5EF4-FFF2-40B4-BE49-F238E27FC236}">
                    <a16:creationId xmlns:a16="http://schemas.microsoft.com/office/drawing/2014/main" id="{3849A3C8-46A4-E257-782A-565E11C1780C}"/>
                  </a:ext>
                </a:extLst>
              </p:cNvPr>
              <p:cNvSpPr txBox="1"/>
              <p:nvPr/>
            </p:nvSpPr>
            <p:spPr>
              <a:xfrm>
                <a:off x="2697876" y="1909846"/>
                <a:ext cx="1002952" cy="331620"/>
              </a:xfrm>
              <a:prstGeom prst="rect">
                <a:avLst/>
              </a:prstGeom>
            </p:spPr>
            <p:txBody>
              <a:bodyPr vert="horz" wrap="square" lIns="0" tIns="0" rIns="0" bIns="0" rtlCol="0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ct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r>
                  <a:rPr kumimoji="0" lang="en-US" sz="400" b="1" i="0" u="none" strike="noStrike" kern="1200" cap="none" spc="0" normalizeH="0" baseline="0" noProof="1">
                    <a:ln>
                      <a:noFill/>
                    </a:ln>
                    <a:solidFill>
                      <a:srgbClr val="EA7600"/>
                    </a:solidFill>
                    <a:effectLst/>
                    <a:uLnTx/>
                    <a:uFillTx/>
                    <a:latin typeface="Arial Nova"/>
                    <a:ea typeface="+mn-ea"/>
                    <a:cs typeface="+mn-cs"/>
                  </a:rPr>
                  <a:t>QCX</a:t>
                </a:r>
                <a:endParaRPr kumimoji="0" lang="en-US" sz="400" b="0" i="0" u="none" strike="noStrike" kern="1200" cap="none" spc="0" normalizeH="0" baseline="0" noProof="1">
                  <a:ln>
                    <a:noFill/>
                  </a:ln>
                  <a:solidFill>
                    <a:srgbClr val="EA76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endParaRPr>
              </a:p>
            </p:txBody>
          </p:sp>
        </p:grpSp>
        <p:sp>
          <p:nvSpPr>
            <p:cNvPr id="50" name="Rectangle 49">
              <a:extLst>
                <a:ext uri="{FF2B5EF4-FFF2-40B4-BE49-F238E27FC236}">
                  <a16:creationId xmlns:a16="http://schemas.microsoft.com/office/drawing/2014/main" id="{B4F07084-BE86-4853-1A65-0740F2722857}"/>
                </a:ext>
              </a:extLst>
            </p:cNvPr>
            <p:cNvSpPr/>
            <p:nvPr/>
          </p:nvSpPr>
          <p:spPr>
            <a:xfrm>
              <a:off x="6502839" y="3029908"/>
              <a:ext cx="1223412" cy="424761"/>
            </a:xfrm>
            <a:prstGeom prst="rect">
              <a:avLst/>
            </a:prstGeom>
            <a:noFill/>
            <a:ln w="28575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t" anchorCtr="0"/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6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</p:grpSp>
      <p:sp>
        <p:nvSpPr>
          <p:cNvPr id="62" name="Rectangle: Rounded Corners 61">
            <a:extLst>
              <a:ext uri="{FF2B5EF4-FFF2-40B4-BE49-F238E27FC236}">
                <a16:creationId xmlns:a16="http://schemas.microsoft.com/office/drawing/2014/main" id="{0500E77E-1810-DD93-0FF2-76CECEB3E4E5}"/>
              </a:ext>
            </a:extLst>
          </p:cNvPr>
          <p:cNvSpPr/>
          <p:nvPr/>
        </p:nvSpPr>
        <p:spPr>
          <a:xfrm>
            <a:off x="5151028" y="2865916"/>
            <a:ext cx="248563" cy="453728"/>
          </a:xfrm>
          <a:prstGeom prst="roundRect">
            <a:avLst>
              <a:gd name="adj" fmla="val 50000"/>
            </a:avLst>
          </a:prstGeom>
          <a:solidFill>
            <a:schemeClr val="bg2"/>
          </a:solidFill>
          <a:ln w="12700" cap="flat" cmpd="sng" algn="ctr">
            <a:noFill/>
            <a:prstDash val="solid"/>
          </a:ln>
          <a:effectLst/>
        </p:spPr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600" b="1" i="0" u="none" strike="noStrike" kern="0" cap="none" spc="0" normalizeH="0" baseline="0" noProof="0">
              <a:ln>
                <a:noFill/>
              </a:ln>
              <a:solidFill>
                <a:srgbClr val="000000">
                  <a:lumMod val="50000"/>
                  <a:lumOff val="50000"/>
                </a:srgbClr>
              </a:solidFill>
              <a:effectLst/>
              <a:uLnTx/>
              <a:uFillTx/>
              <a:latin typeface="Arial Nova"/>
              <a:ea typeface="Microsoft YaHei"/>
              <a:cs typeface="Segoe UI"/>
              <a:sym typeface="+mn-lt"/>
            </a:endParaRPr>
          </a:p>
        </p:txBody>
      </p:sp>
      <p:pic>
        <p:nvPicPr>
          <p:cNvPr id="63" name="Imagen 5" descr="Texto, Logotipo&#10;&#10;Descripción generada automáticamente">
            <a:extLst>
              <a:ext uri="{FF2B5EF4-FFF2-40B4-BE49-F238E27FC236}">
                <a16:creationId xmlns:a16="http://schemas.microsoft.com/office/drawing/2014/main" id="{F13F4985-97A1-62B7-E0B6-9597B3DF4206}"/>
              </a:ext>
            </a:extLst>
          </p:cNvPr>
          <p:cNvPicPr>
            <a:picLocks noChangeAspect="1"/>
          </p:cNvPicPr>
          <p:nvPr/>
        </p:nvPicPr>
        <p:blipFill>
          <a:blip r:embed="rId8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0731" y="1263957"/>
            <a:ext cx="1441087" cy="626030"/>
          </a:xfrm>
          <a:prstGeom prst="rect">
            <a:avLst/>
          </a:prstGeom>
        </p:spPr>
      </p:pic>
      <p:sp>
        <p:nvSpPr>
          <p:cNvPr id="128" name="TextBox 14">
            <a:extLst>
              <a:ext uri="{FF2B5EF4-FFF2-40B4-BE49-F238E27FC236}">
                <a16:creationId xmlns:a16="http://schemas.microsoft.com/office/drawing/2014/main" id="{0ED17FE7-4986-4939-DE63-E06BD302415C}"/>
              </a:ext>
            </a:extLst>
          </p:cNvPr>
          <p:cNvSpPr txBox="1">
            <a:spLocks noChangeAspect="1"/>
          </p:cNvSpPr>
          <p:nvPr/>
        </p:nvSpPr>
        <p:spPr>
          <a:xfrm>
            <a:off x="580373" y="1851252"/>
            <a:ext cx="4950909" cy="738664"/>
          </a:xfrm>
          <a:prstGeom prst="rect">
            <a:avLst/>
          </a:prstGeom>
          <a:noFill/>
          <a:ln w="9525">
            <a:noFill/>
          </a:ln>
        </p:spPr>
        <p:txBody>
          <a:bodyPr wrap="square" lIns="91440" tIns="45720" rIns="91440" bIns="45720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ts val="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Developed an HPAI H5 protein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mosaic design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Microsoft YaHei"/>
                <a:cs typeface="Calibri"/>
                <a:sym typeface="+mn-lt"/>
              </a:rPr>
              <a:t>incorporating 5,015 sequences from strains spanning 1996 to 2023, with a focus on those circulating between 2021 and 2023</a:t>
            </a:r>
          </a:p>
        </p:txBody>
      </p:sp>
      <p:sp>
        <p:nvSpPr>
          <p:cNvPr id="130" name="Rectangle: Rounded Corners 22">
            <a:extLst>
              <a:ext uri="{FF2B5EF4-FFF2-40B4-BE49-F238E27FC236}">
                <a16:creationId xmlns:a16="http://schemas.microsoft.com/office/drawing/2014/main" id="{AB3B501B-B4FF-CB77-DA1E-1A813CA274DB}"/>
              </a:ext>
            </a:extLst>
          </p:cNvPr>
          <p:cNvSpPr/>
          <p:nvPr/>
        </p:nvSpPr>
        <p:spPr>
          <a:xfrm>
            <a:off x="7829141" y="1482533"/>
            <a:ext cx="4098700" cy="4680241"/>
          </a:xfrm>
          <a:prstGeom prst="roundRect">
            <a:avLst>
              <a:gd name="adj" fmla="val 5496"/>
            </a:avLst>
          </a:prstGeom>
          <a:solidFill>
            <a:schemeClr val="bg2"/>
          </a:solidFill>
          <a:ln w="6350" cap="flat" cmpd="sng" algn="ctr">
            <a:solidFill>
              <a:schemeClr val="tx2"/>
            </a:solidFill>
            <a:prstDash val="solid"/>
          </a:ln>
          <a:effectLst/>
        </p:spPr>
        <p:txBody>
          <a:bodyPr wrap="square" lIns="72000" tIns="72000" rIns="72000" bIns="72000" rtlCol="0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/>
              <a:ea typeface="Microsoft YaHei"/>
              <a:cs typeface="Segoe UI"/>
              <a:sym typeface="+mn-lt"/>
            </a:endParaRPr>
          </a:p>
        </p:txBody>
      </p:sp>
      <p:sp>
        <p:nvSpPr>
          <p:cNvPr id="131" name="TextBox 23">
            <a:extLst>
              <a:ext uri="{FF2B5EF4-FFF2-40B4-BE49-F238E27FC236}">
                <a16:creationId xmlns:a16="http://schemas.microsoft.com/office/drawing/2014/main" id="{95F17A02-4407-CABB-2A3D-58540BDCE16A}"/>
              </a:ext>
            </a:extLst>
          </p:cNvPr>
          <p:cNvSpPr txBox="1"/>
          <p:nvPr/>
        </p:nvSpPr>
        <p:spPr>
          <a:xfrm>
            <a:off x="7969510" y="1549336"/>
            <a:ext cx="2240649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Poppins" panose="00000500000000000000" pitchFamily="2" charset="0"/>
              </a:rPr>
              <a:t> STUDY OBJECTIVE</a:t>
            </a:r>
          </a:p>
        </p:txBody>
      </p:sp>
      <p:sp>
        <p:nvSpPr>
          <p:cNvPr id="134" name="TextBox 24">
            <a:extLst>
              <a:ext uri="{FF2B5EF4-FFF2-40B4-BE49-F238E27FC236}">
                <a16:creationId xmlns:a16="http://schemas.microsoft.com/office/drawing/2014/main" id="{A8F72A67-2652-BFB3-D478-CD3C20F1B47F}"/>
              </a:ext>
            </a:extLst>
          </p:cNvPr>
          <p:cNvSpPr txBox="1"/>
          <p:nvPr/>
        </p:nvSpPr>
        <p:spPr>
          <a:xfrm>
            <a:off x="7923833" y="1897189"/>
            <a:ext cx="4004008" cy="7514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171450" marR="0" lvl="0" indent="-17145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Poppins" panose="00000500000000000000" pitchFamily="2" charset="0"/>
              </a:rPr>
              <a:t>To challenge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Poppins" panose="00000500000000000000" pitchFamily="2" charset="0"/>
              </a:rPr>
              <a:t> vaccinated chickens with the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Poppins" panose="00000500000000000000" pitchFamily="2" charset="0"/>
              </a:rPr>
              <a:t>currently circulating H5N1 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Poppins" panose="00000500000000000000" pitchFamily="2" charset="0"/>
              </a:rPr>
              <a:t>and assess protection of the </a:t>
            </a:r>
            <a:r>
              <a:rPr kumimoji="0" lang="en-US" sz="14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Poppins" panose="00000500000000000000" pitchFamily="2" charset="0"/>
              </a:rPr>
              <a:t>saRNA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Poppins" panose="00000500000000000000" pitchFamily="2" charset="0"/>
              </a:rPr>
              <a:t>-LNP vaccine candidate</a:t>
            </a:r>
          </a:p>
        </p:txBody>
      </p:sp>
      <p:sp>
        <p:nvSpPr>
          <p:cNvPr id="195" name="TextBox 1">
            <a:extLst>
              <a:ext uri="{FF2B5EF4-FFF2-40B4-BE49-F238E27FC236}">
                <a16:creationId xmlns:a16="http://schemas.microsoft.com/office/drawing/2014/main" id="{7FC3612F-661E-E153-E06E-0003C8A1965E}"/>
              </a:ext>
            </a:extLst>
          </p:cNvPr>
          <p:cNvSpPr txBox="1"/>
          <p:nvPr/>
        </p:nvSpPr>
        <p:spPr>
          <a:xfrm>
            <a:off x="7996230" y="4140106"/>
            <a:ext cx="3826596" cy="1585049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Poppins"/>
              </a:rPr>
              <a:t>56-day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Poppins"/>
              </a:rPr>
              <a:t>prime-boost challenge </a:t>
            </a:r>
            <a:b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Poppins"/>
              </a:rPr>
            </a:b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Poppins"/>
              </a:rPr>
              <a:t>(7 groups, 10 birds each)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Poppins"/>
              </a:rPr>
              <a:t>Doses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Poppins"/>
              </a:rPr>
              <a:t>: 0.1, 0.5, and 1 µg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Poppins"/>
              </a:rPr>
              <a:t>Formulations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Poppins"/>
              </a:rPr>
              <a:t>: Proprietary LNPs &amp; industry reference</a:t>
            </a:r>
          </a:p>
          <a:p>
            <a:pPr marL="171450" marR="0" lvl="0" indent="-17145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ts val="20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Poppins"/>
              </a:rPr>
              <a:t>Sampling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Poppins"/>
              </a:rPr>
              <a:t>: HI assay, H5 ELISA, cloacal/tracheal shedding </a:t>
            </a:r>
          </a:p>
        </p:txBody>
      </p:sp>
      <p:pic>
        <p:nvPicPr>
          <p:cNvPr id="251" name="Picture 250">
            <a:extLst>
              <a:ext uri="{FF2B5EF4-FFF2-40B4-BE49-F238E27FC236}">
                <a16:creationId xmlns:a16="http://schemas.microsoft.com/office/drawing/2014/main" id="{E3B2FA17-49C2-940F-4EF1-B4FB78453D65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7982013" y="2928794"/>
            <a:ext cx="3840813" cy="1012024"/>
          </a:xfrm>
          <a:prstGeom prst="rect">
            <a:avLst/>
          </a:prstGeom>
        </p:spPr>
      </p:pic>
      <p:pic>
        <p:nvPicPr>
          <p:cNvPr id="3" name="Picture 2">
            <a:extLst>
              <a:ext uri="{FF2B5EF4-FFF2-40B4-BE49-F238E27FC236}">
                <a16:creationId xmlns:a16="http://schemas.microsoft.com/office/drawing/2014/main" id="{A96D77CE-D3CE-7E4D-220F-0FA56FAA566B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5887342" y="1659412"/>
            <a:ext cx="1047750" cy="914400"/>
          </a:xfrm>
          <a:prstGeom prst="rect">
            <a:avLst/>
          </a:prstGeom>
        </p:spPr>
      </p:pic>
      <p:sp>
        <p:nvSpPr>
          <p:cNvPr id="64" name="Rectangle: Top Corners Rounded 2">
            <a:extLst>
              <a:ext uri="{FF2B5EF4-FFF2-40B4-BE49-F238E27FC236}">
                <a16:creationId xmlns:a16="http://schemas.microsoft.com/office/drawing/2014/main" id="{77B1E70F-7B89-AD52-9780-5ADF707336AF}"/>
              </a:ext>
            </a:extLst>
          </p:cNvPr>
          <p:cNvSpPr/>
          <p:nvPr/>
        </p:nvSpPr>
        <p:spPr>
          <a:xfrm>
            <a:off x="469979" y="81253"/>
            <a:ext cx="4034787" cy="231267"/>
          </a:xfrm>
          <a:prstGeom prst="round2SameRect">
            <a:avLst>
              <a:gd name="adj1" fmla="val 27615"/>
              <a:gd name="adj2" fmla="val 0"/>
            </a:avLst>
          </a:prstGeom>
          <a:solidFill>
            <a:schemeClr val="tx2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0" rIns="0" bIns="0" rtlCol="0"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/>
                <a:ea typeface="Microsoft YaHei"/>
                <a:cs typeface="Poppins" pitchFamily="2" charset="77"/>
                <a:sym typeface="+mn-lt"/>
              </a:rPr>
              <a:t>HPAI </a:t>
            </a:r>
            <a:r>
              <a:rPr kumimoji="0" lang="en-US" sz="105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/>
                <a:ea typeface="Microsoft YaHei"/>
                <a:cs typeface="Poppins" pitchFamily="2" charset="77"/>
                <a:sym typeface="+mn-lt"/>
              </a:rPr>
              <a:t>samRNA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/>
                <a:ea typeface="Microsoft YaHei"/>
                <a:cs typeface="Poppins" pitchFamily="2" charset="77"/>
                <a:sym typeface="+mn-lt"/>
              </a:rPr>
              <a:t> with QCX – challenge study in chickens</a:t>
            </a: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/>
              <a:ea typeface="Microsoft YaHei"/>
              <a:cs typeface="Segoe UI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640909517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5B1BBFB-CB8B-5BFA-CC8F-C1DF4A11926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" name="Rectangle: Rounded Corners 27">
            <a:extLst>
              <a:ext uri="{FF2B5EF4-FFF2-40B4-BE49-F238E27FC236}">
                <a16:creationId xmlns:a16="http://schemas.microsoft.com/office/drawing/2014/main" id="{069950A6-C7B8-B160-E07C-32287F9D05C8}"/>
              </a:ext>
            </a:extLst>
          </p:cNvPr>
          <p:cNvSpPr/>
          <p:nvPr/>
        </p:nvSpPr>
        <p:spPr>
          <a:xfrm>
            <a:off x="5420209" y="1450710"/>
            <a:ext cx="6272956" cy="4825055"/>
          </a:xfrm>
          <a:prstGeom prst="roundRect">
            <a:avLst>
              <a:gd name="adj" fmla="val 1996"/>
            </a:avLst>
          </a:prstGeom>
          <a:solidFill>
            <a:schemeClr val="bg2"/>
          </a:solidFill>
          <a:ln w="6350"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marL="0" marR="0" lvl="0" indent="0" algn="ctr" defTabSz="914354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+mn-lt"/>
            </a:endParaRPr>
          </a:p>
        </p:txBody>
      </p:sp>
      <p:sp>
        <p:nvSpPr>
          <p:cNvPr id="5" name="Rectangle: Rounded Corners 27">
            <a:extLst>
              <a:ext uri="{FF2B5EF4-FFF2-40B4-BE49-F238E27FC236}">
                <a16:creationId xmlns:a16="http://schemas.microsoft.com/office/drawing/2014/main" id="{DFE47DC6-CDFE-0E12-713C-15D69242B915}"/>
              </a:ext>
            </a:extLst>
          </p:cNvPr>
          <p:cNvSpPr/>
          <p:nvPr/>
        </p:nvSpPr>
        <p:spPr>
          <a:xfrm>
            <a:off x="441186" y="1456126"/>
            <a:ext cx="4608334" cy="4825055"/>
          </a:xfrm>
          <a:prstGeom prst="roundRect">
            <a:avLst>
              <a:gd name="adj" fmla="val 1996"/>
            </a:avLst>
          </a:prstGeom>
          <a:solidFill>
            <a:schemeClr val="bg2"/>
          </a:solidFill>
          <a:ln w="6350">
            <a:noFill/>
          </a:ln>
          <a:effectLst>
            <a:outerShdw blurRad="63500" algn="ctr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ctr" anchorCtr="1"/>
          <a:lstStyle/>
          <a:p>
            <a:pPr marL="0" marR="0" lvl="0" indent="0" algn="ctr" defTabSz="914354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+mn-cs"/>
              <a:sym typeface="+mn-lt"/>
            </a:endParaRPr>
          </a:p>
        </p:txBody>
      </p:sp>
      <p:grpSp>
        <p:nvGrpSpPr>
          <p:cNvPr id="23" name="Group 22">
            <a:extLst>
              <a:ext uri="{FF2B5EF4-FFF2-40B4-BE49-F238E27FC236}">
                <a16:creationId xmlns:a16="http://schemas.microsoft.com/office/drawing/2014/main" id="{47FCF2D9-62C4-07A8-C8E2-D5C318D1D56E}"/>
              </a:ext>
            </a:extLst>
          </p:cNvPr>
          <p:cNvGrpSpPr/>
          <p:nvPr/>
        </p:nvGrpSpPr>
        <p:grpSpPr>
          <a:xfrm>
            <a:off x="721295" y="1971632"/>
            <a:ext cx="3286590" cy="3194635"/>
            <a:chOff x="1000606" y="1489229"/>
            <a:chExt cx="3286590" cy="3194635"/>
          </a:xfrm>
        </p:grpSpPr>
        <p:pic>
          <p:nvPicPr>
            <p:cNvPr id="4" name="Picture 3">
              <a:extLst>
                <a:ext uri="{FF2B5EF4-FFF2-40B4-BE49-F238E27FC236}">
                  <a16:creationId xmlns:a16="http://schemas.microsoft.com/office/drawing/2014/main" id="{ECC88D0B-E0B6-7239-FC3C-6DE2D7237155}"/>
                </a:ext>
              </a:extLst>
            </p:cNvPr>
            <p:cNvPicPr>
              <a:picLocks noChangeAspect="1"/>
            </p:cNvPicPr>
            <p:nvPr/>
          </p:nvPicPr>
          <p:blipFill>
            <a:blip r:embed="rId2"/>
            <a:srcRect l="-807" r="36632"/>
            <a:stretch/>
          </p:blipFill>
          <p:spPr>
            <a:xfrm>
              <a:off x="1000606" y="1489229"/>
              <a:ext cx="3286590" cy="3194635"/>
            </a:xfrm>
            <a:prstGeom prst="rect">
              <a:avLst/>
            </a:prstGeom>
          </p:spPr>
        </p:pic>
        <p:sp>
          <p:nvSpPr>
            <p:cNvPr id="49" name="TextBox 48">
              <a:extLst>
                <a:ext uri="{FF2B5EF4-FFF2-40B4-BE49-F238E27FC236}">
                  <a16:creationId xmlns:a16="http://schemas.microsoft.com/office/drawing/2014/main" id="{3C33C103-EECC-4A31-2CAC-BE39760D5BE6}"/>
                </a:ext>
              </a:extLst>
            </p:cNvPr>
            <p:cNvSpPr txBox="1"/>
            <p:nvPr/>
          </p:nvSpPr>
          <p:spPr>
            <a:xfrm>
              <a:off x="2328190" y="1928195"/>
              <a:ext cx="738674" cy="150747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/>
            <a:p>
              <a:pPr marL="0" marR="0" lvl="0" indent="0" algn="l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900" b="1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Microsoft YaHei"/>
                  <a:cs typeface="Segoe UI"/>
                </a:rPr>
                <a:t>Vaccinated :</a:t>
              </a:r>
              <a:endParaRPr kumimoji="0" lang="en-US" sz="1000" b="1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Poppins SemiBold" panose="00000700000000000000" pitchFamily="2" charset="0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49322E12-CD22-3C11-06FF-2DA784203D31}"/>
                </a:ext>
              </a:extLst>
            </p:cNvPr>
            <p:cNvSpPr txBox="1"/>
            <p:nvPr/>
          </p:nvSpPr>
          <p:spPr>
            <a:xfrm>
              <a:off x="3473793" y="3671237"/>
              <a:ext cx="738674" cy="117212"/>
            </a:xfrm>
            <a:prstGeom prst="rect">
              <a:avLst/>
            </a:prstGeom>
          </p:spPr>
          <p:txBody>
            <a:bodyPr vert="horz" wrap="square" lIns="0" tIns="0" rIns="0" bIns="0" rtlCol="0" anchor="t">
              <a:sp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20000"/>
                </a:lnSpc>
                <a:spcBef>
                  <a:spcPct val="0"/>
                </a:spcBef>
                <a:spcAft>
                  <a:spcPts val="60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en-US" sz="700" b="0" i="0" u="none" strike="noStrike" kern="1200" cap="none" spc="0" normalizeH="0" baseline="0" noProof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 Light"/>
                  <a:ea typeface="Microsoft YaHei"/>
                  <a:cs typeface="Segoe UI"/>
                </a:rPr>
                <a:t>Unvaccinated</a:t>
              </a:r>
              <a:endParaRPr kumimoji="0" lang="en-US" sz="800" b="0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Microsoft YaHei"/>
                <a:cs typeface="Poppins SemiBold" panose="00000700000000000000" pitchFamily="2" charset="0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740B19D7-302E-FFF7-A775-78CE933B60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N-Force </a:t>
            </a:r>
            <a:r>
              <a:rPr lang="en-GB" err="1"/>
              <a:t>samRNA</a:t>
            </a:r>
            <a:r>
              <a:rPr lang="en-GB"/>
              <a:t> vaccines achieve 100% survival and strong antibody response in target species even at lowest dose of </a:t>
            </a:r>
            <a:r>
              <a:rPr lang="fr-BE" sz="2400" b="1" kern="1200" noProof="1">
                <a:latin typeface="+mj-lt"/>
                <a:ea typeface="+mn-ea"/>
                <a:cs typeface="+mn-cs"/>
              </a:rPr>
              <a:t>0.1µg</a:t>
            </a:r>
            <a:endParaRPr lang="en-GB"/>
          </a:p>
        </p:txBody>
      </p:sp>
      <p:sp>
        <p:nvSpPr>
          <p:cNvPr id="9" name="Rectangle: Top Corners Rounded 8">
            <a:extLst>
              <a:ext uri="{FF2B5EF4-FFF2-40B4-BE49-F238E27FC236}">
                <a16:creationId xmlns:a16="http://schemas.microsoft.com/office/drawing/2014/main" id="{DC46A126-F287-D07C-B890-81616E0C5794}"/>
              </a:ext>
            </a:extLst>
          </p:cNvPr>
          <p:cNvSpPr/>
          <p:nvPr/>
        </p:nvSpPr>
        <p:spPr>
          <a:xfrm>
            <a:off x="441186" y="1441384"/>
            <a:ext cx="4608334" cy="526538"/>
          </a:xfrm>
          <a:prstGeom prst="round2SameRect">
            <a:avLst>
              <a:gd name="adj1" fmla="val 15251"/>
              <a:gd name="adj2" fmla="val 0"/>
            </a:avLst>
          </a:prstGeom>
          <a:solidFill>
            <a:schemeClr val="tx2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10" name="Text Placeholder 21">
            <a:extLst>
              <a:ext uri="{FF2B5EF4-FFF2-40B4-BE49-F238E27FC236}">
                <a16:creationId xmlns:a16="http://schemas.microsoft.com/office/drawing/2014/main" id="{5E7E8F1E-6E1B-83E4-2729-0A1C28934DA1}"/>
              </a:ext>
            </a:extLst>
          </p:cNvPr>
          <p:cNvSpPr txBox="1">
            <a:spLocks/>
          </p:cNvSpPr>
          <p:nvPr/>
        </p:nvSpPr>
        <p:spPr>
          <a:xfrm>
            <a:off x="2997380" y="11496780"/>
            <a:ext cx="2871141" cy="123111"/>
          </a:xfrm>
          <a:prstGeom prst="rect">
            <a:avLst/>
          </a:prstGeom>
        </p:spPr>
        <p:txBody>
          <a:bodyPr lIns="91440" tIns="0" rIns="91440" bIns="0" anchor="b" anchorCtr="0"/>
          <a:lstStyle>
            <a:lvl1pPr marL="0" indent="0" algn="l" defTabSz="1125444" rtl="0" eaLnBrk="1" latinLnBrk="0" hangingPunct="1">
              <a:lnSpc>
                <a:spcPct val="90000"/>
              </a:lnSpc>
              <a:spcBef>
                <a:spcPts val="0"/>
              </a:spcBef>
              <a:buFont typeface="Arial Narrow" pitchFamily="34" charset="0"/>
              <a:buNone/>
              <a:defRPr lang="en-US" sz="800" b="0" i="0" kern="1200" baseline="0">
                <a:solidFill>
                  <a:schemeClr val="tx1"/>
                </a:solidFill>
                <a:latin typeface="+mj-lt"/>
                <a:ea typeface="+mn-ea"/>
                <a:cs typeface="+mn-cs"/>
                <a:sym typeface="+mn-lt"/>
              </a:defRPr>
            </a:lvl1pPr>
            <a:lvl2pPr marL="283576" indent="-283576" algn="l" defTabSz="1125444" rtl="0" eaLnBrk="1" latinLnBrk="0" hangingPunct="1">
              <a:lnSpc>
                <a:spcPct val="90000"/>
              </a:lnSpc>
              <a:spcBef>
                <a:spcPts val="1477"/>
              </a:spcBef>
              <a:buFont typeface="Arial Narrow" pitchFamily="34" charset="0"/>
              <a:buChar char="&gt;"/>
              <a:defRPr lang="en-US" sz="1800" b="0" i="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  <a:sym typeface="+mn-lt"/>
              </a:defRPr>
            </a:lvl2pPr>
            <a:lvl3pPr marL="593738" indent="-288007" algn="l" defTabSz="1125444" rtl="0" eaLnBrk="1" latinLnBrk="0" hangingPunct="1">
              <a:lnSpc>
                <a:spcPct val="90000"/>
              </a:lnSpc>
              <a:spcBef>
                <a:spcPts val="492"/>
              </a:spcBef>
              <a:buFont typeface="Arial Narrow" pitchFamily="34" charset="0"/>
              <a:buChar char="–"/>
              <a:defRPr lang="en-US" sz="1800" b="0" i="0" kern="1200" baseline="0" dirty="0" smtClean="0">
                <a:solidFill>
                  <a:schemeClr val="tx1"/>
                </a:solidFill>
                <a:latin typeface="+mj-lt"/>
                <a:ea typeface="+mn-ea"/>
                <a:cs typeface="+mn-cs"/>
                <a:sym typeface="+mn-lt"/>
              </a:defRPr>
            </a:lvl3pPr>
            <a:lvl4pPr marL="859591" indent="-248129" algn="l" defTabSz="1125444" rtl="0" eaLnBrk="1" latinLnBrk="0" hangingPunct="1">
              <a:lnSpc>
                <a:spcPct val="90000"/>
              </a:lnSpc>
              <a:spcBef>
                <a:spcPts val="246"/>
              </a:spcBef>
              <a:buFont typeface="Arial Narrow" pitchFamily="34" charset="0"/>
              <a:buChar char="-"/>
              <a:defRPr lang="en-US" sz="1800" b="0" i="0" kern="1200" baseline="0" dirty="0">
                <a:solidFill>
                  <a:schemeClr val="tx1"/>
                </a:solidFill>
                <a:latin typeface="+mj-lt"/>
                <a:ea typeface="+mn-ea"/>
                <a:cs typeface="+mn-cs"/>
                <a:sym typeface="+mn-lt"/>
              </a:defRPr>
            </a:lvl4pPr>
            <a:lvl5pPr marL="859591" indent="0" algn="l" defTabSz="1125444" rtl="0" eaLnBrk="1" latinLnBrk="0" hangingPunct="1">
              <a:lnSpc>
                <a:spcPct val="93000"/>
              </a:lnSpc>
              <a:spcBef>
                <a:spcPts val="0"/>
              </a:spcBef>
              <a:buFont typeface="Arial Narrow" pitchFamily="34" charset="0"/>
              <a:buNone/>
              <a:defRPr sz="2092" kern="1200">
                <a:solidFill>
                  <a:schemeClr val="tx1"/>
                </a:solidFill>
                <a:latin typeface="Arial Narrow" pitchFamily="34" charset="0"/>
                <a:ea typeface="+mn-ea"/>
                <a:cs typeface="+mn-cs"/>
              </a:defRPr>
            </a:lvl5pPr>
            <a:lvl6pPr marL="3094970" indent="-281361" algn="l" defTabSz="1125444" rtl="0" eaLnBrk="1" latinLnBrk="0" hangingPunct="1">
              <a:spcBef>
                <a:spcPct val="20000"/>
              </a:spcBef>
              <a:buFont typeface="Arial Narrow" pitchFamily="34" charset="0"/>
              <a:buChar char="•"/>
              <a:defRPr sz="24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3657691" indent="-281361" algn="l" defTabSz="1125444" rtl="0" eaLnBrk="1" latinLnBrk="0" hangingPunct="1">
              <a:spcBef>
                <a:spcPct val="20000"/>
              </a:spcBef>
              <a:buFont typeface="Arial Narrow" pitchFamily="34" charset="0"/>
              <a:buChar char="•"/>
              <a:defRPr sz="24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4220413" indent="-281361" algn="l" defTabSz="1125444" rtl="0" eaLnBrk="1" latinLnBrk="0" hangingPunct="1">
              <a:spcBef>
                <a:spcPct val="20000"/>
              </a:spcBef>
              <a:buFont typeface="Arial Narrow" pitchFamily="34" charset="0"/>
              <a:buChar char="•"/>
              <a:defRPr sz="24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4783135" indent="-281361" algn="l" defTabSz="1125444" rtl="0" eaLnBrk="1" latinLnBrk="0" hangingPunct="1">
              <a:spcBef>
                <a:spcPct val="20000"/>
              </a:spcBef>
              <a:buFont typeface="Arial Narrow" pitchFamily="34" charset="0"/>
              <a:buChar char="•"/>
              <a:defRPr sz="2462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l" defTabSz="1125444" rtl="0" eaLnBrk="1" fontAlgn="auto" latinLnBrk="0" hangingPunct="1">
              <a:lnSpc>
                <a:spcPct val="9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 typeface="Arial Narrow" pitchFamily="34" charset="0"/>
              <a:buNone/>
              <a:tabLst/>
              <a:defRPr/>
            </a:pPr>
            <a:r>
              <a:rPr kumimoji="0" lang="fr-BE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  <a:sym typeface="+mn-lt"/>
              </a:rPr>
              <a:t>Source : </a:t>
            </a:r>
            <a:r>
              <a:rPr kumimoji="0" lang="fr-BE" sz="8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  <a:sym typeface="+mn-lt"/>
              </a:rPr>
              <a:t>internal</a:t>
            </a:r>
            <a:r>
              <a:rPr kumimoji="0" lang="fr-BE" sz="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  <a:sym typeface="+mn-lt"/>
              </a:rPr>
              <a:t> data</a:t>
            </a:r>
            <a:endParaRPr kumimoji="0" lang="en-US" sz="8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/>
              <a:ea typeface="+mn-ea"/>
              <a:cs typeface="+mn-cs"/>
              <a:sym typeface="+mn-lt"/>
            </a:endParaRPr>
          </a:p>
        </p:txBody>
      </p:sp>
      <p:sp>
        <p:nvSpPr>
          <p:cNvPr id="12" name="TextBox 18">
            <a:extLst>
              <a:ext uri="{FF2B5EF4-FFF2-40B4-BE49-F238E27FC236}">
                <a16:creationId xmlns:a16="http://schemas.microsoft.com/office/drawing/2014/main" id="{8DEDE8F6-BF05-3F31-B879-04D4A0B55057}"/>
              </a:ext>
            </a:extLst>
          </p:cNvPr>
          <p:cNvSpPr txBox="1"/>
          <p:nvPr/>
        </p:nvSpPr>
        <p:spPr>
          <a:xfrm>
            <a:off x="1772365" y="1457116"/>
            <a:ext cx="1945976" cy="769441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100% SURVIVAL </a:t>
            </a:r>
            <a:r>
              <a:rPr kumimoji="0" lang="en-AU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upon vaccination</a:t>
            </a:r>
            <a:endParaRPr kumimoji="0" lang="en-AU" sz="180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 Light"/>
              <a:ea typeface="Microsoft YaHei"/>
              <a:cs typeface="Segoe UI"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AU" sz="1800" b="1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 Nova"/>
              <a:ea typeface="Microsoft YaHei"/>
              <a:cs typeface="Segoe UI"/>
            </a:endParaRPr>
          </a:p>
        </p:txBody>
      </p:sp>
      <p:sp>
        <p:nvSpPr>
          <p:cNvPr id="15" name="TextBox 18">
            <a:extLst>
              <a:ext uri="{FF2B5EF4-FFF2-40B4-BE49-F238E27FC236}">
                <a16:creationId xmlns:a16="http://schemas.microsoft.com/office/drawing/2014/main" id="{6E2A856B-220B-18BF-3422-083E1C7677AC}"/>
              </a:ext>
            </a:extLst>
          </p:cNvPr>
          <p:cNvSpPr txBox="1"/>
          <p:nvPr/>
        </p:nvSpPr>
        <p:spPr>
          <a:xfrm>
            <a:off x="786553" y="5295996"/>
            <a:ext cx="4178983" cy="865750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Quantoom’s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N-Force toolbox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developed a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saRNA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-based vaccine ensuring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100% survival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at day 14 in a high-mortality challenge (p = 0.002). Unvaccinated chickens showed 80% mortality, confirming the challenge’s severity.</a:t>
            </a:r>
            <a:endParaRPr kumimoji="0" lang="en-US" sz="1400" b="0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/>
              <a:ea typeface="Microsoft YaHei"/>
              <a:cs typeface="Poppins SemiBold" panose="00000700000000000000" pitchFamily="2" charset="0"/>
            </a:endParaRPr>
          </a:p>
        </p:txBody>
      </p:sp>
      <p:sp>
        <p:nvSpPr>
          <p:cNvPr id="18" name="TextBox 24">
            <a:extLst>
              <a:ext uri="{FF2B5EF4-FFF2-40B4-BE49-F238E27FC236}">
                <a16:creationId xmlns:a16="http://schemas.microsoft.com/office/drawing/2014/main" id="{F56AB238-6469-9A09-7BE0-3C683E97DB12}"/>
              </a:ext>
            </a:extLst>
          </p:cNvPr>
          <p:cNvSpPr txBox="1"/>
          <p:nvPr/>
        </p:nvSpPr>
        <p:spPr>
          <a:xfrm>
            <a:off x="6300158" y="4767795"/>
            <a:ext cx="2360760" cy="90268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H5 antibodies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: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following boost injection at week 4, 100% of the vaccinated poultry seroconverted for H5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EB866D19-02FF-BF7F-A600-E38DC58474B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8939916" y="4965099"/>
            <a:ext cx="331556" cy="331556"/>
          </a:xfrm>
          <a:prstGeom prst="rect">
            <a:avLst/>
          </a:prstGeom>
        </p:spPr>
      </p:pic>
      <p:sp>
        <p:nvSpPr>
          <p:cNvPr id="21" name="TextBox 24">
            <a:extLst>
              <a:ext uri="{FF2B5EF4-FFF2-40B4-BE49-F238E27FC236}">
                <a16:creationId xmlns:a16="http://schemas.microsoft.com/office/drawing/2014/main" id="{712F030C-F2AC-0283-F5D9-00700178893A}"/>
              </a:ext>
            </a:extLst>
          </p:cNvPr>
          <p:cNvSpPr txBox="1"/>
          <p:nvPr/>
        </p:nvSpPr>
        <p:spPr>
          <a:xfrm>
            <a:off x="9443440" y="4767795"/>
            <a:ext cx="2194431" cy="939616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+mn-cs"/>
              </a:rPr>
              <a:t>HI antibodies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(neutralizing antibodies)</a:t>
            </a: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: &gt;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</a:rPr>
              <a:t>98% of vaccinated animals seroconverted prior to challenge at week 6</a:t>
            </a:r>
            <a:endParaRPr kumimoji="0" lang="en-US" sz="1600" b="1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</a:endParaRPr>
          </a:p>
        </p:txBody>
      </p:sp>
      <p:pic>
        <p:nvPicPr>
          <p:cNvPr id="22" name="Graphic 21">
            <a:extLst>
              <a:ext uri="{FF2B5EF4-FFF2-40B4-BE49-F238E27FC236}">
                <a16:creationId xmlns:a16="http://schemas.microsoft.com/office/drawing/2014/main" id="{6CD06271-DA64-AA01-6EAD-D8FB9C25860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5642953" y="4814930"/>
            <a:ext cx="570394" cy="570394"/>
          </a:xfrm>
          <a:prstGeom prst="rect">
            <a:avLst/>
          </a:prstGeom>
        </p:spPr>
      </p:pic>
      <p:pic>
        <p:nvPicPr>
          <p:cNvPr id="44" name="Picture 43" descr="A blue logo on a black background&#10;&#10;Description automatically generated">
            <a:extLst>
              <a:ext uri="{FF2B5EF4-FFF2-40B4-BE49-F238E27FC236}">
                <a16:creationId xmlns:a16="http://schemas.microsoft.com/office/drawing/2014/main" id="{360844FC-CA01-337C-2FF4-1F5687216B97}"/>
              </a:ext>
            </a:extLst>
          </p:cNvPr>
          <p:cNvPicPr>
            <a:picLocks noChangeAspect="1"/>
          </p:cNvPicPr>
          <p:nvPr/>
        </p:nvPicPr>
        <p:blipFill>
          <a:blip r:embed="rId5">
            <a:grayscl/>
          </a:blip>
          <a:stretch>
            <a:fillRect/>
          </a:stretch>
        </p:blipFill>
        <p:spPr>
          <a:xfrm>
            <a:off x="8723690" y="4763283"/>
            <a:ext cx="331556" cy="318391"/>
          </a:xfrm>
          <a:prstGeom prst="rect">
            <a:avLst/>
          </a:prstGeom>
        </p:spPr>
      </p:pic>
      <p:sp>
        <p:nvSpPr>
          <p:cNvPr id="51" name="TextBox 18">
            <a:extLst>
              <a:ext uri="{FF2B5EF4-FFF2-40B4-BE49-F238E27FC236}">
                <a16:creationId xmlns:a16="http://schemas.microsoft.com/office/drawing/2014/main" id="{D7DC65B4-5444-FFC5-D3E5-6C50785290A5}"/>
              </a:ext>
            </a:extLst>
          </p:cNvPr>
          <p:cNvSpPr txBox="1"/>
          <p:nvPr/>
        </p:nvSpPr>
        <p:spPr>
          <a:xfrm>
            <a:off x="4120754" y="2148888"/>
            <a:ext cx="666610" cy="115134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Microsoft YaHei"/>
                <a:cs typeface="Segoe UI"/>
              </a:rPr>
              <a:t>cx-LNP : </a:t>
            </a:r>
            <a:r>
              <a:rPr kumimoji="0" lang="en-US" sz="7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Microsoft YaHei"/>
                <a:cs typeface="Segoe UI"/>
              </a:rPr>
              <a:t>Quantoom’s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Microsoft YaHei"/>
                <a:cs typeface="Segoe UI"/>
              </a:rPr>
              <a:t> proprietary delivery technology</a:t>
            </a:r>
          </a:p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Microsoft YaHei"/>
                <a:cs typeface="Segoe UI"/>
              </a:rPr>
              <a:t>GS : </a:t>
            </a: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Microsoft YaHei"/>
                <a:cs typeface="Segoe UI"/>
              </a:rPr>
              <a:t>Golden Standard delivery technology</a:t>
            </a:r>
            <a:endParaRPr kumimoji="0" lang="en-US" sz="800" b="0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Microsoft YaHei"/>
              <a:cs typeface="Poppins SemiBold" panose="00000700000000000000" pitchFamily="2" charset="0"/>
            </a:endParaRPr>
          </a:p>
        </p:txBody>
      </p:sp>
      <p:graphicFrame>
        <p:nvGraphicFramePr>
          <p:cNvPr id="46" name="Table 45">
            <a:extLst>
              <a:ext uri="{FF2B5EF4-FFF2-40B4-BE49-F238E27FC236}">
                <a16:creationId xmlns:a16="http://schemas.microsoft.com/office/drawing/2014/main" id="{A88C1D18-C918-E319-02B7-EF1F4412369E}"/>
              </a:ext>
            </a:extLst>
          </p:cNvPr>
          <p:cNvGraphicFramePr>
            <a:graphicFrameLocks noGrp="1"/>
          </p:cNvGraphicFramePr>
          <p:nvPr/>
        </p:nvGraphicFramePr>
        <p:xfrm>
          <a:off x="2697926" y="2355538"/>
          <a:ext cx="1669376" cy="128016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669376">
                  <a:extLst>
                    <a:ext uri="{9D8B030D-6E8A-4147-A177-3AD203B41FA5}">
                      <a16:colId xmlns:a16="http://schemas.microsoft.com/office/drawing/2014/main" val="4035839660"/>
                    </a:ext>
                  </a:extLst>
                </a:gridCol>
              </a:tblGrid>
              <a:tr h="160090">
                <a:tc>
                  <a:txBody>
                    <a:bodyPr/>
                    <a:lstStyle/>
                    <a:p>
                      <a:r>
                        <a:rPr lang="fr-BE" sz="800" b="1" noProof="1">
                          <a:solidFill>
                            <a:srgbClr val="58B057"/>
                          </a:solidFill>
                          <a:latin typeface="+mj-lt"/>
                        </a:rPr>
                        <a:t>saRNA-QCXLNP</a:t>
                      </a:r>
                      <a:r>
                        <a:rPr lang="fr-BE" sz="800" b="1" noProof="1">
                          <a:latin typeface="+mj-lt"/>
                        </a:rPr>
                        <a:t> </a:t>
                      </a:r>
                      <a:r>
                        <a:rPr lang="fr-BE" sz="800" b="1" noProof="1">
                          <a:solidFill>
                            <a:srgbClr val="41A937"/>
                          </a:solidFill>
                          <a:latin typeface="+mj-lt"/>
                        </a:rPr>
                        <a:t>0.1µg</a:t>
                      </a:r>
                      <a:endParaRPr lang="fr-BE" sz="800" b="1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07909"/>
                  </a:ext>
                </a:extLst>
              </a:tr>
              <a:tr h="160090"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800" b="1" kern="1200" noProof="1">
                          <a:solidFill>
                            <a:srgbClr val="09AF76"/>
                          </a:solidFill>
                          <a:latin typeface="+mj-lt"/>
                          <a:ea typeface="+mn-ea"/>
                          <a:cs typeface="+mn-cs"/>
                        </a:rPr>
                        <a:t>saRNA-QCXLNP</a:t>
                      </a:r>
                      <a:r>
                        <a:rPr lang="fr-BE" sz="800" b="1" kern="1200" noProof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fr-BE" sz="800" b="1" kern="1200" noProof="1">
                          <a:solidFill>
                            <a:srgbClr val="09AF76"/>
                          </a:solidFill>
                          <a:latin typeface="+mj-lt"/>
                          <a:ea typeface="+mn-ea"/>
                          <a:cs typeface="+mn-cs"/>
                        </a:rPr>
                        <a:t>0.5µg</a:t>
                      </a:r>
                      <a:endParaRPr lang="fr-BE" sz="800" b="1" kern="120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5687877"/>
                  </a:ext>
                </a:extLst>
              </a:tr>
              <a:tr h="160090"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800" b="1" kern="1200" noProof="1">
                          <a:solidFill>
                            <a:srgbClr val="133C0D"/>
                          </a:solidFill>
                          <a:latin typeface="+mj-lt"/>
                          <a:ea typeface="+mn-ea"/>
                          <a:cs typeface="+mn-cs"/>
                        </a:rPr>
                        <a:t>saRNA-QCXLNP</a:t>
                      </a:r>
                      <a:r>
                        <a:rPr lang="fr-BE" sz="800" b="1" kern="1200" noProof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fr-BE" sz="800" b="1" kern="1200" noProof="1">
                          <a:solidFill>
                            <a:srgbClr val="133C0D"/>
                          </a:solidFill>
                          <a:latin typeface="+mj-lt"/>
                          <a:ea typeface="+mn-ea"/>
                          <a:cs typeface="+mn-cs"/>
                        </a:rPr>
                        <a:t>1µg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5244764"/>
                  </a:ext>
                </a:extLst>
              </a:tr>
              <a:tr h="160090">
                <a:tc>
                  <a:txBody>
                    <a:bodyPr/>
                    <a:lstStyle/>
                    <a:p>
                      <a:r>
                        <a:rPr lang="fr-BE" sz="800" b="1" kern="1200" noProof="1">
                          <a:solidFill>
                            <a:srgbClr val="C72E3B"/>
                          </a:solidFill>
                          <a:latin typeface="+mj-lt"/>
                          <a:ea typeface="+mn-ea"/>
                          <a:cs typeface="+mn-cs"/>
                        </a:rPr>
                        <a:t>saRNA-GS 0.5µg</a:t>
                      </a:r>
                      <a:endParaRPr lang="fr-BE" sz="800" b="1" kern="120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5272322"/>
                  </a:ext>
                </a:extLst>
              </a:tr>
              <a:tr h="160090">
                <a:tc>
                  <a:txBody>
                    <a:bodyPr/>
                    <a:lstStyle/>
                    <a:p>
                      <a:r>
                        <a:rPr lang="fr-BE" sz="800" b="1" kern="1200" noProof="1">
                          <a:solidFill>
                            <a:srgbClr val="590B1C"/>
                          </a:solidFill>
                          <a:latin typeface="+mj-lt"/>
                          <a:ea typeface="+mn-ea"/>
                          <a:cs typeface="+mn-cs"/>
                        </a:rPr>
                        <a:t>MVA-H5</a:t>
                      </a:r>
                      <a:endParaRPr lang="fr-BE" sz="800" b="1" kern="120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173748"/>
                  </a:ext>
                </a:extLst>
              </a:tr>
              <a:tr h="160090"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800" b="1" kern="1200" noProof="1">
                          <a:solidFill>
                            <a:srgbClr val="870AC6"/>
                          </a:solidFill>
                          <a:latin typeface="+mj-lt"/>
                          <a:ea typeface="+mn-ea"/>
                          <a:cs typeface="+mn-cs"/>
                        </a:rPr>
                        <a:t>Inactivated H5N1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2906721"/>
                  </a:ext>
                </a:extLst>
              </a:tr>
            </a:tbl>
          </a:graphicData>
        </a:graphic>
      </p:graphicFrame>
      <p:sp>
        <p:nvSpPr>
          <p:cNvPr id="26" name="TextBox 25">
            <a:extLst>
              <a:ext uri="{FF2B5EF4-FFF2-40B4-BE49-F238E27FC236}">
                <a16:creationId xmlns:a16="http://schemas.microsoft.com/office/drawing/2014/main" id="{EFA0C114-1378-6136-4C5B-7C74C641885B}"/>
              </a:ext>
            </a:extLst>
          </p:cNvPr>
          <p:cNvSpPr txBox="1"/>
          <p:nvPr/>
        </p:nvSpPr>
        <p:spPr>
          <a:xfrm>
            <a:off x="6351151" y="4274193"/>
            <a:ext cx="738674" cy="1172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Microsoft YaHei"/>
                <a:cs typeface="Segoe UI"/>
              </a:rPr>
              <a:t>Unvaccinated</a:t>
            </a:r>
            <a:endParaRPr kumimoji="0" lang="en-US" sz="800" b="0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Microsoft YaHei"/>
              <a:cs typeface="Poppins SemiBold" panose="00000700000000000000" pitchFamily="2" charset="0"/>
            </a:endParaRPr>
          </a:p>
        </p:txBody>
      </p:sp>
      <p:sp>
        <p:nvSpPr>
          <p:cNvPr id="27" name="TextBox 26">
            <a:extLst>
              <a:ext uri="{FF2B5EF4-FFF2-40B4-BE49-F238E27FC236}">
                <a16:creationId xmlns:a16="http://schemas.microsoft.com/office/drawing/2014/main" id="{FEDAB8D3-6804-F545-4D03-8EFCC2C33424}"/>
              </a:ext>
            </a:extLst>
          </p:cNvPr>
          <p:cNvSpPr txBox="1"/>
          <p:nvPr/>
        </p:nvSpPr>
        <p:spPr>
          <a:xfrm>
            <a:off x="9952564" y="4253906"/>
            <a:ext cx="738674" cy="1172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Microsoft YaHei"/>
                <a:cs typeface="Segoe UI"/>
              </a:rPr>
              <a:t>Unvaccinated</a:t>
            </a:r>
            <a:endParaRPr kumimoji="0" lang="en-US" sz="800" b="0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Microsoft YaHei"/>
              <a:cs typeface="Poppins SemiBold" panose="00000700000000000000" pitchFamily="2" charset="0"/>
            </a:endParaRPr>
          </a:p>
        </p:txBody>
      </p:sp>
      <p:sp>
        <p:nvSpPr>
          <p:cNvPr id="35" name="Rectangle: Top Corners Rounded 8">
            <a:extLst>
              <a:ext uri="{FF2B5EF4-FFF2-40B4-BE49-F238E27FC236}">
                <a16:creationId xmlns:a16="http://schemas.microsoft.com/office/drawing/2014/main" id="{9183A198-B473-C97E-375A-066ADC8D9848}"/>
              </a:ext>
            </a:extLst>
          </p:cNvPr>
          <p:cNvSpPr/>
          <p:nvPr/>
        </p:nvSpPr>
        <p:spPr>
          <a:xfrm>
            <a:off x="5420209" y="1457116"/>
            <a:ext cx="6272956" cy="505389"/>
          </a:xfrm>
          <a:prstGeom prst="round2SameRect">
            <a:avLst>
              <a:gd name="adj1" fmla="val 15251"/>
              <a:gd name="adj2" fmla="val 0"/>
            </a:avLst>
          </a:prstGeom>
          <a:solidFill>
            <a:schemeClr val="tx2"/>
          </a:solidFill>
          <a:ln w="12700">
            <a:solidFill>
              <a:schemeClr val="tx2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36" name="TextBox 18">
            <a:extLst>
              <a:ext uri="{FF2B5EF4-FFF2-40B4-BE49-F238E27FC236}">
                <a16:creationId xmlns:a16="http://schemas.microsoft.com/office/drawing/2014/main" id="{5277A4B9-E973-774A-4753-AC8292F3F9D1}"/>
              </a:ext>
            </a:extLst>
          </p:cNvPr>
          <p:cNvSpPr txBox="1"/>
          <p:nvPr/>
        </p:nvSpPr>
        <p:spPr>
          <a:xfrm>
            <a:off x="5686812" y="1456126"/>
            <a:ext cx="5758362" cy="492443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ANTIBODY PRODUCTION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40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 Light"/>
                <a:ea typeface="Microsoft YaHei"/>
                <a:cs typeface="Segoe UI"/>
              </a:rPr>
              <a:t>            H5 antibodies			        HI antibodies</a:t>
            </a:r>
          </a:p>
        </p:txBody>
      </p:sp>
      <p:pic>
        <p:nvPicPr>
          <p:cNvPr id="3" name="Picture 2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7C71C0CA-FED0-36A8-C6D1-74DF9379C3AD}"/>
              </a:ext>
            </a:extLst>
          </p:cNvPr>
          <p:cNvPicPr>
            <a:picLocks noChangeAspect="1"/>
          </p:cNvPicPr>
          <p:nvPr/>
        </p:nvPicPr>
        <p:blipFill>
          <a:blip r:embed="rId6"/>
          <a:srcRect r="24175"/>
          <a:stretch/>
        </p:blipFill>
        <p:spPr>
          <a:xfrm>
            <a:off x="5450873" y="2051045"/>
            <a:ext cx="2733007" cy="2407772"/>
          </a:xfrm>
          <a:prstGeom prst="rect">
            <a:avLst/>
          </a:prstGeom>
        </p:spPr>
      </p:pic>
      <p:pic>
        <p:nvPicPr>
          <p:cNvPr id="6" name="Picture 5" descr="A graph of different colored lines&#10;&#10;AI-generated content may be incorrect.">
            <a:extLst>
              <a:ext uri="{FF2B5EF4-FFF2-40B4-BE49-F238E27FC236}">
                <a16:creationId xmlns:a16="http://schemas.microsoft.com/office/drawing/2014/main" id="{06A7858F-5F64-C2ED-AC56-E4F6032357C5}"/>
              </a:ext>
            </a:extLst>
          </p:cNvPr>
          <p:cNvPicPr>
            <a:picLocks noChangeAspect="1"/>
          </p:cNvPicPr>
          <p:nvPr/>
        </p:nvPicPr>
        <p:blipFill>
          <a:blip r:embed="rId7"/>
          <a:srcRect r="27407"/>
          <a:stretch/>
        </p:blipFill>
        <p:spPr>
          <a:xfrm>
            <a:off x="8637162" y="1983383"/>
            <a:ext cx="2801590" cy="2672790"/>
          </a:xfrm>
          <a:prstGeom prst="rect">
            <a:avLst/>
          </a:prstGeom>
        </p:spPr>
      </p:pic>
      <p:graphicFrame>
        <p:nvGraphicFramePr>
          <p:cNvPr id="33" name="Table 32">
            <a:extLst>
              <a:ext uri="{FF2B5EF4-FFF2-40B4-BE49-F238E27FC236}">
                <a16:creationId xmlns:a16="http://schemas.microsoft.com/office/drawing/2014/main" id="{4BE99A94-9A5E-4877-7A7C-392BB45D2654}"/>
              </a:ext>
            </a:extLst>
          </p:cNvPr>
          <p:cNvGraphicFramePr>
            <a:graphicFrameLocks noGrp="1"/>
          </p:cNvGraphicFramePr>
          <p:nvPr/>
        </p:nvGraphicFramePr>
        <p:xfrm>
          <a:off x="7649788" y="2395167"/>
          <a:ext cx="1669376" cy="128016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669376">
                  <a:extLst>
                    <a:ext uri="{9D8B030D-6E8A-4147-A177-3AD203B41FA5}">
                      <a16:colId xmlns:a16="http://schemas.microsoft.com/office/drawing/2014/main" val="4035839660"/>
                    </a:ext>
                  </a:extLst>
                </a:gridCol>
              </a:tblGrid>
              <a:tr h="160090">
                <a:tc>
                  <a:txBody>
                    <a:bodyPr/>
                    <a:lstStyle/>
                    <a:p>
                      <a:r>
                        <a:rPr lang="fr-BE" sz="800" b="0" noProof="1">
                          <a:solidFill>
                            <a:srgbClr val="58B057"/>
                          </a:solidFill>
                          <a:latin typeface="+mj-lt"/>
                        </a:rPr>
                        <a:t>saRNA-QCXLNP</a:t>
                      </a:r>
                      <a:r>
                        <a:rPr lang="fr-BE" sz="800" b="0" noProof="1">
                          <a:latin typeface="+mj-lt"/>
                        </a:rPr>
                        <a:t> </a:t>
                      </a:r>
                      <a:r>
                        <a:rPr lang="fr-BE" sz="800" b="0" noProof="1">
                          <a:solidFill>
                            <a:srgbClr val="41A937"/>
                          </a:solidFill>
                          <a:latin typeface="+mj-lt"/>
                        </a:rPr>
                        <a:t>0.1µg</a:t>
                      </a:r>
                      <a:endParaRPr lang="fr-BE" sz="800" b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07909"/>
                  </a:ext>
                </a:extLst>
              </a:tr>
              <a:tr h="160090"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800" b="0" kern="1200" noProof="1">
                          <a:solidFill>
                            <a:srgbClr val="09AF76"/>
                          </a:solidFill>
                          <a:latin typeface="+mj-lt"/>
                          <a:ea typeface="+mn-ea"/>
                          <a:cs typeface="+mn-cs"/>
                        </a:rPr>
                        <a:t>saRNA-QCXxLNP</a:t>
                      </a:r>
                      <a:r>
                        <a:rPr lang="fr-BE" sz="800" b="0" kern="1200" noProof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fr-BE" sz="800" b="0" kern="1200" noProof="1">
                          <a:solidFill>
                            <a:srgbClr val="09AF76"/>
                          </a:solidFill>
                          <a:latin typeface="+mj-lt"/>
                          <a:ea typeface="+mn-ea"/>
                          <a:cs typeface="+mn-cs"/>
                        </a:rPr>
                        <a:t>0.5µg</a:t>
                      </a:r>
                      <a:endParaRPr lang="fr-BE" sz="800" b="0" kern="120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5687877"/>
                  </a:ext>
                </a:extLst>
              </a:tr>
              <a:tr h="160090"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800" b="0" kern="1200" noProof="1">
                          <a:solidFill>
                            <a:srgbClr val="133C0D"/>
                          </a:solidFill>
                          <a:latin typeface="+mj-lt"/>
                          <a:ea typeface="+mn-ea"/>
                          <a:cs typeface="+mn-cs"/>
                        </a:rPr>
                        <a:t>saRNA-QCXLNP</a:t>
                      </a:r>
                      <a:r>
                        <a:rPr lang="fr-BE" sz="800" b="0" kern="1200" noProof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fr-BE" sz="800" b="0" kern="1200" noProof="1">
                          <a:solidFill>
                            <a:srgbClr val="133C0D"/>
                          </a:solidFill>
                          <a:latin typeface="+mj-lt"/>
                          <a:ea typeface="+mn-ea"/>
                          <a:cs typeface="+mn-cs"/>
                        </a:rPr>
                        <a:t>1µg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5244764"/>
                  </a:ext>
                </a:extLst>
              </a:tr>
              <a:tr h="160090">
                <a:tc>
                  <a:txBody>
                    <a:bodyPr/>
                    <a:lstStyle/>
                    <a:p>
                      <a:r>
                        <a:rPr lang="fr-BE" sz="800" b="0" kern="1200" noProof="1">
                          <a:solidFill>
                            <a:srgbClr val="C72E3B"/>
                          </a:solidFill>
                          <a:latin typeface="+mj-lt"/>
                          <a:ea typeface="+mn-ea"/>
                          <a:cs typeface="+mn-cs"/>
                        </a:rPr>
                        <a:t>saRNA-GS 0.5µg</a:t>
                      </a:r>
                      <a:endParaRPr lang="fr-BE" sz="800" b="0" kern="120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5272322"/>
                  </a:ext>
                </a:extLst>
              </a:tr>
              <a:tr h="160090">
                <a:tc>
                  <a:txBody>
                    <a:bodyPr/>
                    <a:lstStyle/>
                    <a:p>
                      <a:r>
                        <a:rPr lang="fr-BE" sz="800" b="0" kern="1200" noProof="1">
                          <a:solidFill>
                            <a:srgbClr val="590B1C"/>
                          </a:solidFill>
                          <a:latin typeface="+mj-lt"/>
                          <a:ea typeface="+mn-ea"/>
                          <a:cs typeface="+mn-cs"/>
                        </a:rPr>
                        <a:t>MVA-H5</a:t>
                      </a:r>
                      <a:endParaRPr lang="fr-BE" sz="800" b="0" kern="120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173748"/>
                  </a:ext>
                </a:extLst>
              </a:tr>
              <a:tr h="160090"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800" b="0" kern="1200" noProof="1">
                          <a:solidFill>
                            <a:srgbClr val="870AC6"/>
                          </a:solidFill>
                          <a:latin typeface="+mj-lt"/>
                          <a:ea typeface="+mn-ea"/>
                          <a:cs typeface="+mn-cs"/>
                        </a:rPr>
                        <a:t>Inactivated H5N1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2906721"/>
                  </a:ext>
                </a:extLst>
              </a:tr>
            </a:tbl>
          </a:graphicData>
        </a:graphic>
      </p:graphicFrame>
      <p:sp>
        <p:nvSpPr>
          <p:cNvPr id="7" name="TextBox 6">
            <a:extLst>
              <a:ext uri="{FF2B5EF4-FFF2-40B4-BE49-F238E27FC236}">
                <a16:creationId xmlns:a16="http://schemas.microsoft.com/office/drawing/2014/main" id="{BC7E43F3-2B97-223C-EC98-43F55F1A0A0D}"/>
              </a:ext>
            </a:extLst>
          </p:cNvPr>
          <p:cNvSpPr txBox="1"/>
          <p:nvPr/>
        </p:nvSpPr>
        <p:spPr>
          <a:xfrm>
            <a:off x="7572413" y="4070570"/>
            <a:ext cx="738674" cy="1172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Microsoft YaHei"/>
                <a:cs typeface="Segoe UI"/>
              </a:rPr>
              <a:t>Unvaccinated</a:t>
            </a:r>
            <a:endParaRPr kumimoji="0" lang="en-US" sz="800" b="0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Microsoft YaHei"/>
              <a:cs typeface="Poppins SemiBold" panose="00000700000000000000" pitchFamily="2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0311EABC-10CA-5AC3-99E8-D62C1B288C35}"/>
              </a:ext>
            </a:extLst>
          </p:cNvPr>
          <p:cNvSpPr txBox="1"/>
          <p:nvPr/>
        </p:nvSpPr>
        <p:spPr>
          <a:xfrm>
            <a:off x="10481399" y="3510343"/>
            <a:ext cx="738674" cy="1172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Microsoft YaHei"/>
                <a:cs typeface="Segoe UI"/>
              </a:rPr>
              <a:t>Unvaccinated</a:t>
            </a:r>
            <a:endParaRPr kumimoji="0" lang="en-US" sz="800" b="0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Microsoft YaHei"/>
              <a:cs typeface="Poppins SemiBold" panose="00000700000000000000" pitchFamily="2" charset="0"/>
            </a:endParaRPr>
          </a:p>
        </p:txBody>
      </p:sp>
      <p:sp>
        <p:nvSpPr>
          <p:cNvPr id="13" name="Rectangle: Top Corners Rounded 2">
            <a:extLst>
              <a:ext uri="{FF2B5EF4-FFF2-40B4-BE49-F238E27FC236}">
                <a16:creationId xmlns:a16="http://schemas.microsoft.com/office/drawing/2014/main" id="{9DF561BC-644A-5D0D-7412-A24ACB3A497F}"/>
              </a:ext>
            </a:extLst>
          </p:cNvPr>
          <p:cNvSpPr/>
          <p:nvPr/>
        </p:nvSpPr>
        <p:spPr>
          <a:xfrm>
            <a:off x="469979" y="81253"/>
            <a:ext cx="4034787" cy="231267"/>
          </a:xfrm>
          <a:prstGeom prst="round2SameRect">
            <a:avLst>
              <a:gd name="adj1" fmla="val 27615"/>
              <a:gd name="adj2" fmla="val 0"/>
            </a:avLst>
          </a:prstGeom>
          <a:solidFill>
            <a:schemeClr val="tx2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0" rIns="0" bIns="0" rtlCol="0"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/>
                <a:ea typeface="Microsoft YaHei"/>
                <a:cs typeface="Poppins" pitchFamily="2" charset="77"/>
                <a:sym typeface="+mn-lt"/>
              </a:rPr>
              <a:t>HPAI </a:t>
            </a:r>
            <a:r>
              <a:rPr kumimoji="0" lang="en-US" sz="105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/>
                <a:ea typeface="Microsoft YaHei"/>
                <a:cs typeface="Poppins" pitchFamily="2" charset="77"/>
                <a:sym typeface="+mn-lt"/>
              </a:rPr>
              <a:t>samRNA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/>
                <a:ea typeface="Microsoft YaHei"/>
                <a:cs typeface="Poppins" pitchFamily="2" charset="77"/>
                <a:sym typeface="+mn-lt"/>
              </a:rPr>
              <a:t> with QCX – challenge study in chickens</a:t>
            </a: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/>
              <a:ea typeface="Microsoft YaHei"/>
              <a:cs typeface="Segoe UI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202459274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BF8D533-D2FC-841F-1309-10B9613733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Rectangle: Rounded Corners 17">
            <a:extLst>
              <a:ext uri="{FF2B5EF4-FFF2-40B4-BE49-F238E27FC236}">
                <a16:creationId xmlns:a16="http://schemas.microsoft.com/office/drawing/2014/main" id="{2B562C6A-F621-AAAC-EF08-C5D5346570DC}"/>
              </a:ext>
            </a:extLst>
          </p:cNvPr>
          <p:cNvSpPr/>
          <p:nvPr/>
        </p:nvSpPr>
        <p:spPr>
          <a:xfrm>
            <a:off x="6275073" y="1430380"/>
            <a:ext cx="5098678" cy="4761452"/>
          </a:xfrm>
          <a:prstGeom prst="roundRect">
            <a:avLst>
              <a:gd name="adj" fmla="val 2148"/>
            </a:avLst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72000" tIns="72000" rIns="72000" bIns="72000" rtlCol="0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/>
              <a:ea typeface="Microsoft YaHei"/>
              <a:cs typeface="Segoe UI"/>
              <a:sym typeface="+mn-lt"/>
            </a:endParaRPr>
          </a:p>
        </p:txBody>
      </p:sp>
      <p:sp>
        <p:nvSpPr>
          <p:cNvPr id="21" name="Rectangle: Top Corners Rounded 31">
            <a:extLst>
              <a:ext uri="{FF2B5EF4-FFF2-40B4-BE49-F238E27FC236}">
                <a16:creationId xmlns:a16="http://schemas.microsoft.com/office/drawing/2014/main" id="{AD61D947-A673-EC1C-1577-C4BB191D2185}"/>
              </a:ext>
            </a:extLst>
          </p:cNvPr>
          <p:cNvSpPr/>
          <p:nvPr/>
        </p:nvSpPr>
        <p:spPr>
          <a:xfrm>
            <a:off x="6275034" y="1430380"/>
            <a:ext cx="5098677" cy="311606"/>
          </a:xfrm>
          <a:prstGeom prst="round2SameRect">
            <a:avLst>
              <a:gd name="adj1" fmla="val 11001"/>
              <a:gd name="adj2" fmla="val 0"/>
            </a:avLst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22" name="TextBox 18">
            <a:extLst>
              <a:ext uri="{FF2B5EF4-FFF2-40B4-BE49-F238E27FC236}">
                <a16:creationId xmlns:a16="http://schemas.microsoft.com/office/drawing/2014/main" id="{2FE17416-4899-AAB2-7002-AAAB8A1570EA}"/>
              </a:ext>
            </a:extLst>
          </p:cNvPr>
          <p:cNvSpPr txBox="1"/>
          <p:nvPr/>
        </p:nvSpPr>
        <p:spPr>
          <a:xfrm>
            <a:off x="6272003" y="1464987"/>
            <a:ext cx="510174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CLOACAL SHEDDING</a:t>
            </a: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C5E5A7-1A52-B2DB-10EE-A4F810574CA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 err="1"/>
              <a:t>Quantoom’s</a:t>
            </a:r>
            <a:r>
              <a:rPr lang="en-GB"/>
              <a:t> proprietary QCX delivery technology further prevents virus spread as shown by excretion data</a:t>
            </a:r>
            <a:br>
              <a:rPr lang="en-GB"/>
            </a:br>
            <a:endParaRPr lang="en-GB"/>
          </a:p>
        </p:txBody>
      </p:sp>
      <p:sp>
        <p:nvSpPr>
          <p:cNvPr id="4" name="Rectangle: Rounded Corners 17">
            <a:extLst>
              <a:ext uri="{FF2B5EF4-FFF2-40B4-BE49-F238E27FC236}">
                <a16:creationId xmlns:a16="http://schemas.microsoft.com/office/drawing/2014/main" id="{27062CC6-32B9-2F2F-3D0A-4D07F86D20D5}"/>
              </a:ext>
            </a:extLst>
          </p:cNvPr>
          <p:cNvSpPr/>
          <p:nvPr/>
        </p:nvSpPr>
        <p:spPr>
          <a:xfrm>
            <a:off x="470018" y="1430380"/>
            <a:ext cx="5098678" cy="4761452"/>
          </a:xfrm>
          <a:prstGeom prst="roundRect">
            <a:avLst>
              <a:gd name="adj" fmla="val 2148"/>
            </a:avLst>
          </a:prstGeom>
          <a:solidFill>
            <a:schemeClr val="bg2"/>
          </a:solidFill>
          <a:ln w="6350" cap="flat" cmpd="sng" algn="ctr">
            <a:noFill/>
            <a:prstDash val="solid"/>
          </a:ln>
          <a:effectLst>
            <a:outerShdw blurRad="50800" dist="38100" dir="5400000" algn="t" rotWithShape="0">
              <a:prstClr val="black">
                <a:alpha val="40000"/>
              </a:prstClr>
            </a:outerShdw>
          </a:effectLst>
        </p:spPr>
        <p:txBody>
          <a:bodyPr wrap="square" lIns="72000" tIns="72000" rIns="72000" bIns="72000" rtlCol="0" anchor="ctr" anchorCtr="1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800" b="0" i="0" u="none" strike="noStrike" kern="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/>
              <a:ea typeface="Microsoft YaHei"/>
              <a:cs typeface="Segoe UI"/>
              <a:sym typeface="+mn-lt"/>
            </a:endParaRPr>
          </a:p>
        </p:txBody>
      </p:sp>
      <p:sp>
        <p:nvSpPr>
          <p:cNvPr id="5" name="Rectangle: Top Corners Rounded 31">
            <a:extLst>
              <a:ext uri="{FF2B5EF4-FFF2-40B4-BE49-F238E27FC236}">
                <a16:creationId xmlns:a16="http://schemas.microsoft.com/office/drawing/2014/main" id="{B383B20B-A721-5D76-4531-B1104CDF8F52}"/>
              </a:ext>
            </a:extLst>
          </p:cNvPr>
          <p:cNvSpPr/>
          <p:nvPr/>
        </p:nvSpPr>
        <p:spPr>
          <a:xfrm>
            <a:off x="469979" y="1430380"/>
            <a:ext cx="5098677" cy="311606"/>
          </a:xfrm>
          <a:prstGeom prst="round2SameRect">
            <a:avLst>
              <a:gd name="adj1" fmla="val 11001"/>
              <a:gd name="adj2" fmla="val 0"/>
            </a:avLst>
          </a:prstGeom>
          <a:solidFill>
            <a:schemeClr val="tx2"/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+mn-ea"/>
              <a:cs typeface="+mn-cs"/>
              <a:sym typeface="+mn-lt"/>
            </a:endParaRPr>
          </a:p>
        </p:txBody>
      </p:sp>
      <p:sp>
        <p:nvSpPr>
          <p:cNvPr id="7" name="TextBox 18">
            <a:extLst>
              <a:ext uri="{FF2B5EF4-FFF2-40B4-BE49-F238E27FC236}">
                <a16:creationId xmlns:a16="http://schemas.microsoft.com/office/drawing/2014/main" id="{BD567D61-EE26-B680-D7D4-67DC38065C88}"/>
              </a:ext>
            </a:extLst>
          </p:cNvPr>
          <p:cNvSpPr txBox="1"/>
          <p:nvPr/>
        </p:nvSpPr>
        <p:spPr>
          <a:xfrm>
            <a:off x="466948" y="1464987"/>
            <a:ext cx="5101747" cy="276999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800" b="1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TRACHEAL SHEDDING</a:t>
            </a:r>
          </a:p>
        </p:txBody>
      </p:sp>
      <p:sp>
        <p:nvSpPr>
          <p:cNvPr id="9" name="TextBox 18">
            <a:extLst>
              <a:ext uri="{FF2B5EF4-FFF2-40B4-BE49-F238E27FC236}">
                <a16:creationId xmlns:a16="http://schemas.microsoft.com/office/drawing/2014/main" id="{DCE48564-E53B-7736-FBBB-3128A254B7D0}"/>
              </a:ext>
            </a:extLst>
          </p:cNvPr>
          <p:cNvSpPr txBox="1"/>
          <p:nvPr/>
        </p:nvSpPr>
        <p:spPr>
          <a:xfrm>
            <a:off x="1420681" y="4639934"/>
            <a:ext cx="2075430" cy="153888"/>
          </a:xfrm>
          <a:prstGeom prst="rect">
            <a:avLst/>
          </a:prstGeom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ct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1000" b="0" i="0" u="none" strike="noStrike" kern="1200" cap="none" spc="0" normalizeH="0" baseline="0" noProof="0">
                <a:ln>
                  <a:noFill/>
                </a:ln>
                <a:solidFill>
                  <a:srgbClr val="000000">
                    <a:lumMod val="50000"/>
                    <a:lumOff val="50000"/>
                  </a:srgbClr>
                </a:solidFill>
                <a:effectLst/>
                <a:uLnTx/>
                <a:uFillTx/>
                <a:latin typeface="Arial Nova Light"/>
                <a:ea typeface="Microsoft YaHei"/>
                <a:cs typeface="Segoe UI"/>
              </a:rPr>
              <a:t>% - 2 days post infection</a:t>
            </a:r>
          </a:p>
        </p:txBody>
      </p:sp>
      <p:sp>
        <p:nvSpPr>
          <p:cNvPr id="10" name="TextBox 18">
            <a:extLst>
              <a:ext uri="{FF2B5EF4-FFF2-40B4-BE49-F238E27FC236}">
                <a16:creationId xmlns:a16="http://schemas.microsoft.com/office/drawing/2014/main" id="{494E265C-2101-FD63-220F-C04D27221E17}"/>
              </a:ext>
            </a:extLst>
          </p:cNvPr>
          <p:cNvSpPr txBox="1"/>
          <p:nvPr/>
        </p:nvSpPr>
        <p:spPr>
          <a:xfrm>
            <a:off x="727354" y="5277277"/>
            <a:ext cx="4719736" cy="64415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Of the unvaccinated animals 80% showed tracheal excretion 2 days post infection, compared to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no excretion detected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by the vaccinated animals.</a:t>
            </a:r>
            <a:endParaRPr kumimoji="0" lang="en-US" sz="1400" b="0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/>
              <a:ea typeface="Microsoft YaHei"/>
              <a:cs typeface="Poppins SemiBold" panose="00000700000000000000" pitchFamily="2" charset="0"/>
            </a:endParaRPr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192B17AC-0D65-7F4C-F03F-71D5248FB565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13456" r="30324"/>
          <a:stretch/>
        </p:blipFill>
        <p:spPr>
          <a:xfrm>
            <a:off x="673150" y="1911463"/>
            <a:ext cx="4637610" cy="3210907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126B6E9-400E-7D6F-C197-9397B932985F}"/>
              </a:ext>
            </a:extLst>
          </p:cNvPr>
          <p:cNvPicPr>
            <a:picLocks noChangeAspect="1"/>
          </p:cNvPicPr>
          <p:nvPr/>
        </p:nvPicPr>
        <p:blipFill>
          <a:blip r:embed="rId3"/>
          <a:srcRect t="11533" r="30793"/>
          <a:stretch/>
        </p:blipFill>
        <p:spPr>
          <a:xfrm>
            <a:off x="6272003" y="1911463"/>
            <a:ext cx="4436177" cy="3204552"/>
          </a:xfrm>
          <a:prstGeom prst="rect">
            <a:avLst/>
          </a:prstGeom>
        </p:spPr>
      </p:pic>
      <p:graphicFrame>
        <p:nvGraphicFramePr>
          <p:cNvPr id="14" name="Table 13">
            <a:extLst>
              <a:ext uri="{FF2B5EF4-FFF2-40B4-BE49-F238E27FC236}">
                <a16:creationId xmlns:a16="http://schemas.microsoft.com/office/drawing/2014/main" id="{F7FA8AF6-9ED4-C525-D169-A0995C781D0C}"/>
              </a:ext>
            </a:extLst>
          </p:cNvPr>
          <p:cNvGraphicFramePr>
            <a:graphicFrameLocks noGrp="1"/>
          </p:cNvGraphicFramePr>
          <p:nvPr/>
        </p:nvGraphicFramePr>
        <p:xfrm>
          <a:off x="3698332" y="3151277"/>
          <a:ext cx="1669376" cy="128016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669376">
                  <a:extLst>
                    <a:ext uri="{9D8B030D-6E8A-4147-A177-3AD203B41FA5}">
                      <a16:colId xmlns:a16="http://schemas.microsoft.com/office/drawing/2014/main" val="403583966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BE" sz="800" b="0" noProof="1">
                          <a:solidFill>
                            <a:srgbClr val="58B057"/>
                          </a:solidFill>
                          <a:latin typeface="+mj-lt"/>
                        </a:rPr>
                        <a:t>saRNA-QCXLNP</a:t>
                      </a:r>
                      <a:r>
                        <a:rPr lang="fr-BE" sz="800" b="0" noProof="1">
                          <a:latin typeface="+mj-lt"/>
                        </a:rPr>
                        <a:t> </a:t>
                      </a:r>
                      <a:r>
                        <a:rPr lang="fr-BE" sz="800" b="0" noProof="1">
                          <a:solidFill>
                            <a:srgbClr val="41A937"/>
                          </a:solidFill>
                          <a:latin typeface="+mj-lt"/>
                        </a:rPr>
                        <a:t>0.1µg</a:t>
                      </a:r>
                      <a:endParaRPr lang="fr-BE" sz="800" b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07909"/>
                  </a:ext>
                </a:extLst>
              </a:tr>
              <a:tr h="160090"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800" b="0" kern="1200" noProof="1">
                          <a:solidFill>
                            <a:srgbClr val="09AF76"/>
                          </a:solidFill>
                          <a:latin typeface="+mj-lt"/>
                          <a:ea typeface="+mn-ea"/>
                          <a:cs typeface="+mn-cs"/>
                        </a:rPr>
                        <a:t>saRNA-QCXLNP</a:t>
                      </a:r>
                      <a:r>
                        <a:rPr lang="fr-BE" sz="800" b="0" kern="1200" noProof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fr-BE" sz="800" b="0" kern="1200" noProof="1">
                          <a:solidFill>
                            <a:srgbClr val="09AF76"/>
                          </a:solidFill>
                          <a:latin typeface="+mj-lt"/>
                          <a:ea typeface="+mn-ea"/>
                          <a:cs typeface="+mn-cs"/>
                        </a:rPr>
                        <a:t>0.5µg</a:t>
                      </a:r>
                      <a:endParaRPr lang="fr-BE" sz="800" b="0" kern="120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5687877"/>
                  </a:ext>
                </a:extLst>
              </a:tr>
              <a:tr h="160090"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800" b="0" kern="1200" noProof="1">
                          <a:solidFill>
                            <a:srgbClr val="133C0D"/>
                          </a:solidFill>
                          <a:latin typeface="+mj-lt"/>
                          <a:ea typeface="+mn-ea"/>
                          <a:cs typeface="+mn-cs"/>
                        </a:rPr>
                        <a:t>saRNA-QCXLNP</a:t>
                      </a:r>
                      <a:r>
                        <a:rPr lang="fr-BE" sz="800" b="0" kern="1200" noProof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fr-BE" sz="800" b="0" kern="1200" noProof="1">
                          <a:solidFill>
                            <a:srgbClr val="133C0D"/>
                          </a:solidFill>
                          <a:latin typeface="+mj-lt"/>
                          <a:ea typeface="+mn-ea"/>
                          <a:cs typeface="+mn-cs"/>
                        </a:rPr>
                        <a:t>1µg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5244764"/>
                  </a:ext>
                </a:extLst>
              </a:tr>
              <a:tr h="160090">
                <a:tc>
                  <a:txBody>
                    <a:bodyPr/>
                    <a:lstStyle/>
                    <a:p>
                      <a:r>
                        <a:rPr lang="fr-BE" sz="800" b="0" kern="1200" noProof="1">
                          <a:solidFill>
                            <a:srgbClr val="C72E3B"/>
                          </a:solidFill>
                          <a:latin typeface="+mj-lt"/>
                          <a:ea typeface="+mn-ea"/>
                          <a:cs typeface="+mn-cs"/>
                        </a:rPr>
                        <a:t>saRNA-GS 0.5µg</a:t>
                      </a:r>
                      <a:endParaRPr lang="fr-BE" sz="800" b="0" kern="120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5272322"/>
                  </a:ext>
                </a:extLst>
              </a:tr>
              <a:tr h="160090">
                <a:tc>
                  <a:txBody>
                    <a:bodyPr/>
                    <a:lstStyle/>
                    <a:p>
                      <a:r>
                        <a:rPr lang="fr-BE" sz="800" b="0" kern="1200" noProof="1">
                          <a:solidFill>
                            <a:srgbClr val="590B1C"/>
                          </a:solidFill>
                          <a:latin typeface="+mj-lt"/>
                          <a:ea typeface="+mn-ea"/>
                          <a:cs typeface="+mn-cs"/>
                        </a:rPr>
                        <a:t>MVA-H5</a:t>
                      </a:r>
                      <a:endParaRPr lang="fr-BE" sz="800" b="0" kern="120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173748"/>
                  </a:ext>
                </a:extLst>
              </a:tr>
              <a:tr h="160090"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800" b="0" kern="1200" noProof="1">
                          <a:solidFill>
                            <a:srgbClr val="870AC6"/>
                          </a:solidFill>
                          <a:latin typeface="+mj-lt"/>
                          <a:ea typeface="+mn-ea"/>
                          <a:cs typeface="+mn-cs"/>
                        </a:rPr>
                        <a:t>Inactivated H5N1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2906721"/>
                  </a:ext>
                </a:extLst>
              </a:tr>
            </a:tbl>
          </a:graphicData>
        </a:graphic>
      </p:graphicFrame>
      <p:sp>
        <p:nvSpPr>
          <p:cNvPr id="15" name="TextBox 14">
            <a:extLst>
              <a:ext uri="{FF2B5EF4-FFF2-40B4-BE49-F238E27FC236}">
                <a16:creationId xmlns:a16="http://schemas.microsoft.com/office/drawing/2014/main" id="{9CBBDFEB-E5E7-A390-B702-24122244812E}"/>
              </a:ext>
            </a:extLst>
          </p:cNvPr>
          <p:cNvSpPr txBox="1"/>
          <p:nvPr/>
        </p:nvSpPr>
        <p:spPr>
          <a:xfrm>
            <a:off x="2089059" y="2654545"/>
            <a:ext cx="738674" cy="1172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Microsoft YaHei"/>
                <a:cs typeface="Segoe UI"/>
              </a:rPr>
              <a:t>Unvaccinated</a:t>
            </a:r>
            <a:endParaRPr kumimoji="0" lang="en-US" sz="800" b="0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Microsoft YaHei"/>
              <a:cs typeface="Poppins SemiBold" panose="00000700000000000000" pitchFamily="2" charset="0"/>
            </a:endParaRPr>
          </a:p>
        </p:txBody>
      </p:sp>
      <p:sp>
        <p:nvSpPr>
          <p:cNvPr id="32" name="TextBox 18">
            <a:extLst>
              <a:ext uri="{FF2B5EF4-FFF2-40B4-BE49-F238E27FC236}">
                <a16:creationId xmlns:a16="http://schemas.microsoft.com/office/drawing/2014/main" id="{FBD5B91C-16D4-D971-776B-10ACA33E5067}"/>
              </a:ext>
            </a:extLst>
          </p:cNvPr>
          <p:cNvSpPr txBox="1"/>
          <p:nvPr/>
        </p:nvSpPr>
        <p:spPr>
          <a:xfrm>
            <a:off x="6615536" y="5240252"/>
            <a:ext cx="4337124" cy="644151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Of the unvaccinated animals 70% showed cloacal excretion 2 days post infection, compared to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no excretion detected 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Microsoft YaHei"/>
                <a:cs typeface="Segoe UI"/>
              </a:rPr>
              <a:t>by the vaccinated animals.</a:t>
            </a:r>
            <a:endParaRPr kumimoji="0" lang="en-US" sz="1400" b="0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/>
              <a:ea typeface="Microsoft YaHei"/>
              <a:cs typeface="Poppins SemiBold" panose="00000700000000000000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188EBF02-0C08-65B7-305F-554C5BF4D9D6}"/>
              </a:ext>
            </a:extLst>
          </p:cNvPr>
          <p:cNvSpPr txBox="1"/>
          <p:nvPr/>
        </p:nvSpPr>
        <p:spPr>
          <a:xfrm>
            <a:off x="7538109" y="2992319"/>
            <a:ext cx="738674" cy="117212"/>
          </a:xfrm>
          <a:prstGeom prst="rect">
            <a:avLst/>
          </a:prstGeom>
        </p:spPr>
        <p:txBody>
          <a:bodyPr vert="horz" wrap="square" lIns="0" tIns="0" rIns="0" bIns="0" rtlCol="0" anchor="t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20000"/>
              </a:lnSpc>
              <a:spcBef>
                <a:spcPct val="0"/>
              </a:spcBef>
              <a:spcAft>
                <a:spcPts val="6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Microsoft YaHei"/>
                <a:cs typeface="Segoe UI"/>
              </a:rPr>
              <a:t>Unvaccinated</a:t>
            </a:r>
            <a:endParaRPr kumimoji="0" lang="en-US" sz="800" b="0" i="0" u="none" strike="noStrike" kern="1200" cap="all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 Light"/>
              <a:ea typeface="Microsoft YaHei"/>
              <a:cs typeface="Poppins SemiBold" panose="00000700000000000000" pitchFamily="2" charset="0"/>
            </a:endParaRPr>
          </a:p>
        </p:txBody>
      </p:sp>
      <p:graphicFrame>
        <p:nvGraphicFramePr>
          <p:cNvPr id="3" name="Table 2">
            <a:extLst>
              <a:ext uri="{FF2B5EF4-FFF2-40B4-BE49-F238E27FC236}">
                <a16:creationId xmlns:a16="http://schemas.microsoft.com/office/drawing/2014/main" id="{90FA2A30-D1A9-558F-2499-34E1D8A9EA22}"/>
              </a:ext>
            </a:extLst>
          </p:cNvPr>
          <p:cNvGraphicFramePr>
            <a:graphicFrameLocks noGrp="1"/>
          </p:cNvGraphicFramePr>
          <p:nvPr/>
        </p:nvGraphicFramePr>
        <p:xfrm>
          <a:off x="9283284" y="3151277"/>
          <a:ext cx="1669376" cy="1280160"/>
        </p:xfrm>
        <a:graphic>
          <a:graphicData uri="http://schemas.openxmlformats.org/drawingml/2006/table">
            <a:tbl>
              <a:tblPr>
                <a:tableStyleId>{616DA210-FB5B-4158-B5E0-FEB733F419BA}</a:tableStyleId>
              </a:tblPr>
              <a:tblGrid>
                <a:gridCol w="1669376">
                  <a:extLst>
                    <a:ext uri="{9D8B030D-6E8A-4147-A177-3AD203B41FA5}">
                      <a16:colId xmlns:a16="http://schemas.microsoft.com/office/drawing/2014/main" val="4035839660"/>
                    </a:ext>
                  </a:extLst>
                </a:gridCol>
              </a:tblGrid>
              <a:tr h="0">
                <a:tc>
                  <a:txBody>
                    <a:bodyPr/>
                    <a:lstStyle/>
                    <a:p>
                      <a:r>
                        <a:rPr lang="fr-BE" sz="800" b="0" noProof="1">
                          <a:solidFill>
                            <a:srgbClr val="58B057"/>
                          </a:solidFill>
                          <a:latin typeface="+mj-lt"/>
                        </a:rPr>
                        <a:t>saRNA-QCXLNP</a:t>
                      </a:r>
                      <a:r>
                        <a:rPr lang="fr-BE" sz="800" b="0" noProof="1">
                          <a:latin typeface="+mj-lt"/>
                        </a:rPr>
                        <a:t> </a:t>
                      </a:r>
                      <a:r>
                        <a:rPr lang="fr-BE" sz="800" b="0" noProof="1">
                          <a:solidFill>
                            <a:srgbClr val="41A937"/>
                          </a:solidFill>
                          <a:latin typeface="+mj-lt"/>
                        </a:rPr>
                        <a:t>0.1µg</a:t>
                      </a:r>
                      <a:endParaRPr lang="fr-BE" sz="800" b="0">
                        <a:latin typeface="+mj-lt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31507909"/>
                  </a:ext>
                </a:extLst>
              </a:tr>
              <a:tr h="160090"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800" b="0" kern="1200" noProof="1">
                          <a:solidFill>
                            <a:srgbClr val="09AF76"/>
                          </a:solidFill>
                          <a:latin typeface="+mj-lt"/>
                          <a:ea typeface="+mn-ea"/>
                          <a:cs typeface="+mn-cs"/>
                        </a:rPr>
                        <a:t>saRNA-QCXLNP</a:t>
                      </a:r>
                      <a:r>
                        <a:rPr lang="fr-BE" sz="800" b="0" kern="1200" noProof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fr-BE" sz="800" b="0" kern="1200" noProof="1">
                          <a:solidFill>
                            <a:srgbClr val="09AF76"/>
                          </a:solidFill>
                          <a:latin typeface="+mj-lt"/>
                          <a:ea typeface="+mn-ea"/>
                          <a:cs typeface="+mn-cs"/>
                        </a:rPr>
                        <a:t>0.5µg</a:t>
                      </a:r>
                      <a:endParaRPr lang="fr-BE" sz="800" b="0" kern="120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685687877"/>
                  </a:ext>
                </a:extLst>
              </a:tr>
              <a:tr h="160090"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800" b="0" kern="1200" noProof="1">
                          <a:solidFill>
                            <a:srgbClr val="133C0D"/>
                          </a:solidFill>
                          <a:latin typeface="+mj-lt"/>
                          <a:ea typeface="+mn-ea"/>
                          <a:cs typeface="+mn-cs"/>
                        </a:rPr>
                        <a:t>saRNA-QCXLNP</a:t>
                      </a:r>
                      <a:r>
                        <a:rPr lang="fr-BE" sz="800" b="0" kern="1200" noProof="1">
                          <a:solidFill>
                            <a:schemeClr val="tx1"/>
                          </a:solidFill>
                          <a:latin typeface="+mj-lt"/>
                          <a:ea typeface="+mn-ea"/>
                          <a:cs typeface="+mn-cs"/>
                        </a:rPr>
                        <a:t> </a:t>
                      </a:r>
                      <a:r>
                        <a:rPr lang="fr-BE" sz="800" b="0" kern="1200" noProof="1">
                          <a:solidFill>
                            <a:srgbClr val="133C0D"/>
                          </a:solidFill>
                          <a:latin typeface="+mj-lt"/>
                          <a:ea typeface="+mn-ea"/>
                          <a:cs typeface="+mn-cs"/>
                        </a:rPr>
                        <a:t>1µg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665244764"/>
                  </a:ext>
                </a:extLst>
              </a:tr>
              <a:tr h="160090">
                <a:tc>
                  <a:txBody>
                    <a:bodyPr/>
                    <a:lstStyle/>
                    <a:p>
                      <a:r>
                        <a:rPr lang="fr-BE" sz="800" b="0" kern="1200" noProof="1">
                          <a:solidFill>
                            <a:srgbClr val="C72E3B"/>
                          </a:solidFill>
                          <a:latin typeface="+mj-lt"/>
                          <a:ea typeface="+mn-ea"/>
                          <a:cs typeface="+mn-cs"/>
                        </a:rPr>
                        <a:t>saRNA-GS 0.5µg</a:t>
                      </a:r>
                      <a:endParaRPr lang="fr-BE" sz="800" b="0" kern="120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1975272322"/>
                  </a:ext>
                </a:extLst>
              </a:tr>
              <a:tr h="160090">
                <a:tc>
                  <a:txBody>
                    <a:bodyPr/>
                    <a:lstStyle/>
                    <a:p>
                      <a:r>
                        <a:rPr lang="fr-BE" sz="800" b="0" kern="1200" noProof="1">
                          <a:solidFill>
                            <a:srgbClr val="590B1C"/>
                          </a:solidFill>
                          <a:latin typeface="+mj-lt"/>
                          <a:ea typeface="+mn-ea"/>
                          <a:cs typeface="+mn-cs"/>
                        </a:rPr>
                        <a:t>MVA-H5</a:t>
                      </a:r>
                      <a:endParaRPr lang="fr-BE" sz="800" b="0" kern="1200">
                        <a:solidFill>
                          <a:schemeClr val="tx1"/>
                        </a:solidFill>
                        <a:latin typeface="+mj-lt"/>
                        <a:ea typeface="+mn-ea"/>
                        <a:cs typeface="+mn-cs"/>
                      </a:endParaRP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543173748"/>
                  </a:ext>
                </a:extLst>
              </a:tr>
              <a:tr h="160090">
                <a:tc>
                  <a:txBody>
                    <a:bodyPr/>
                    <a:lstStyle/>
                    <a:p>
                      <a:pPr marL="0" marR="0" lvl="0" indent="0" algn="l" defTabSz="1125444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fr-BE" sz="800" b="0" kern="1200" noProof="1">
                          <a:solidFill>
                            <a:srgbClr val="870AC6"/>
                          </a:solidFill>
                          <a:latin typeface="+mj-lt"/>
                          <a:ea typeface="+mn-ea"/>
                          <a:cs typeface="+mn-cs"/>
                        </a:rPr>
                        <a:t>Inactivated H5N1</a:t>
                      </a:r>
                    </a:p>
                  </a:txBody>
                  <a:tcPr>
                    <a:lnL w="12700" cmpd="sng">
                      <a:noFill/>
                    </a:lnL>
                    <a:lnR w="12700" cmpd="sng">
                      <a:noFill/>
                    </a:lnR>
                    <a:lnT w="12700" cmpd="sng">
                      <a:noFill/>
                    </a:lnT>
                    <a:lnB w="12700" cmpd="sng">
                      <a:noFill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val="2122906721"/>
                  </a:ext>
                </a:extLst>
              </a:tr>
            </a:tbl>
          </a:graphicData>
        </a:graphic>
      </p:graphicFrame>
      <p:sp>
        <p:nvSpPr>
          <p:cNvPr id="6" name="Rectangle: Top Corners Rounded 2">
            <a:extLst>
              <a:ext uri="{FF2B5EF4-FFF2-40B4-BE49-F238E27FC236}">
                <a16:creationId xmlns:a16="http://schemas.microsoft.com/office/drawing/2014/main" id="{68A89609-4C82-0A3C-8531-C2242F89FA74}"/>
              </a:ext>
            </a:extLst>
          </p:cNvPr>
          <p:cNvSpPr/>
          <p:nvPr/>
        </p:nvSpPr>
        <p:spPr>
          <a:xfrm>
            <a:off x="469979" y="81253"/>
            <a:ext cx="4034787" cy="231267"/>
          </a:xfrm>
          <a:prstGeom prst="round2SameRect">
            <a:avLst>
              <a:gd name="adj1" fmla="val 27615"/>
              <a:gd name="adj2" fmla="val 0"/>
            </a:avLst>
          </a:prstGeom>
          <a:solidFill>
            <a:schemeClr val="tx2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0" rIns="0" bIns="0" rtlCol="0"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/>
                <a:ea typeface="Microsoft YaHei"/>
                <a:cs typeface="Poppins" pitchFamily="2" charset="77"/>
                <a:sym typeface="+mn-lt"/>
              </a:rPr>
              <a:t>HPAI </a:t>
            </a:r>
            <a:r>
              <a:rPr kumimoji="0" lang="en-US" sz="105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/>
                <a:ea typeface="Microsoft YaHei"/>
                <a:cs typeface="Poppins" pitchFamily="2" charset="77"/>
                <a:sym typeface="+mn-lt"/>
              </a:rPr>
              <a:t>samRNA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/>
                <a:ea typeface="Microsoft YaHei"/>
                <a:cs typeface="Poppins" pitchFamily="2" charset="77"/>
                <a:sym typeface="+mn-lt"/>
              </a:rPr>
              <a:t> with QCX – challenge study in chickens</a:t>
            </a: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/>
              <a:ea typeface="Microsoft YaHei"/>
              <a:cs typeface="Segoe UI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117021662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D2FCDF7-699C-6399-09F9-69E8759A403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0" name="think-cell data - do not delete" hidden="1">
            <a:extLst>
              <a:ext uri="{FF2B5EF4-FFF2-40B4-BE49-F238E27FC236}">
                <a16:creationId xmlns:a16="http://schemas.microsoft.com/office/drawing/2014/main" id="{7E3EA6E3-78CF-14C0-2E2E-D2EEA60E34FD}"/>
              </a:ext>
            </a:extLst>
          </p:cNvPr>
          <p:cNvGraphicFramePr>
            <a:graphicFrameLocks noChangeAspect="1"/>
          </p:cNvGraphicFramePr>
          <p:nvPr>
            <p:custDataLst>
              <p:tags r:id="rId1"/>
            </p:custDataLst>
          </p:nvPr>
        </p:nvGraphicFramePr>
        <p:xfrm>
          <a:off x="1588" y="1588"/>
          <a:ext cx="1227" cy="1588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name="think-cell Slide" r:id="rId4" imgW="7772400" imgH="10058400" progId="TCLayout.ActiveDocument.1">
                  <p:embed/>
                </p:oleObj>
              </mc:Choice>
              <mc:Fallback>
                <p:oleObj name="think-cell Slide" r:id="rId4" imgW="7772400" imgH="10058400" progId="TCLayout.ActiveDocument.1">
                  <p:embed/>
                  <p:pic>
                    <p:nvPicPr>
                      <p:cNvPr id="20" name="think-cell data - do not delete" hidden="1">
                        <a:extLst>
                          <a:ext uri="{FF2B5EF4-FFF2-40B4-BE49-F238E27FC236}">
                            <a16:creationId xmlns:a16="http://schemas.microsoft.com/office/drawing/2014/main" id="{7E3EA6E3-78CF-14C0-2E2E-D2EEA60E34FD}"/>
                          </a:ext>
                        </a:extLst>
                      </p:cNvPr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1588" y="1588"/>
                        <a:ext cx="1227" cy="1588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2" name="Title 1">
            <a:extLst>
              <a:ext uri="{FF2B5EF4-FFF2-40B4-BE49-F238E27FC236}">
                <a16:creationId xmlns:a16="http://schemas.microsoft.com/office/drawing/2014/main" id="{A657CAE3-01A0-022F-DB00-87AA545C97C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69980" y="336285"/>
            <a:ext cx="9573906" cy="667827"/>
          </a:xfrm>
        </p:spPr>
        <p:txBody>
          <a:bodyPr vert="horz"/>
          <a:lstStyle/>
          <a:p>
            <a:pPr fontAlgn="auto">
              <a:spcAft>
                <a:spcPts val="0"/>
              </a:spcAft>
            </a:pPr>
            <a:r>
              <a:rPr lang="en-US" sz="2400" b="1">
                <a:latin typeface="+mj-lt"/>
              </a:rPr>
              <a:t>With a 2</a:t>
            </a:r>
            <a:r>
              <a:rPr lang="en-US"/>
              <a:t>0</a:t>
            </a:r>
            <a:r>
              <a:rPr lang="en-US" sz="2400" b="1">
                <a:latin typeface="+mj-lt"/>
              </a:rPr>
              <a:t>g of DP/batch, </a:t>
            </a:r>
            <a:r>
              <a:rPr lang="en-US" sz="2400" b="1" err="1">
                <a:latin typeface="+mj-lt"/>
              </a:rPr>
              <a:t>Quantoom</a:t>
            </a:r>
            <a:r>
              <a:rPr lang="en-US" sz="2400" b="1">
                <a:latin typeface="+mj-lt"/>
              </a:rPr>
              <a:t> is removing the cost barriers by providing a solution allowing to go </a:t>
            </a:r>
            <a:r>
              <a:rPr lang="en-US" sz="2400" b="1">
                <a:solidFill>
                  <a:schemeClr val="tx2"/>
                </a:solidFill>
                <a:latin typeface="+mj-lt"/>
              </a:rPr>
              <a:t>as low as </a:t>
            </a:r>
            <a:r>
              <a:rPr lang="en-US">
                <a:solidFill>
                  <a:schemeClr val="tx2"/>
                </a:solidFill>
              </a:rPr>
              <a:t>2.5$</a:t>
            </a:r>
            <a:r>
              <a:rPr lang="en-US" sz="2400" b="1">
                <a:solidFill>
                  <a:schemeClr val="tx2"/>
                </a:solidFill>
                <a:latin typeface="+mj-lt"/>
              </a:rPr>
              <a:t> for 1,000 doses</a:t>
            </a:r>
            <a:endParaRPr lang="en-GB" sz="2400" b="1">
              <a:solidFill>
                <a:schemeClr val="tx2"/>
              </a:solidFill>
              <a:latin typeface="+mj-lt"/>
            </a:endParaRPr>
          </a:p>
        </p:txBody>
      </p:sp>
      <p:sp>
        <p:nvSpPr>
          <p:cNvPr id="4" name="Trapezoid 3">
            <a:extLst>
              <a:ext uri="{FF2B5EF4-FFF2-40B4-BE49-F238E27FC236}">
                <a16:creationId xmlns:a16="http://schemas.microsoft.com/office/drawing/2014/main" id="{E93B91AB-D4F3-9160-2CDE-FD8F954C9923}"/>
              </a:ext>
            </a:extLst>
          </p:cNvPr>
          <p:cNvSpPr/>
          <p:nvPr/>
        </p:nvSpPr>
        <p:spPr>
          <a:xfrm rot="16200000">
            <a:off x="2393392" y="2534041"/>
            <a:ext cx="2811289" cy="2472754"/>
          </a:xfrm>
          <a:custGeom>
            <a:avLst/>
            <a:gdLst>
              <a:gd name="connsiteX0" fmla="*/ 0 w 1289514"/>
              <a:gd name="connsiteY0" fmla="*/ 1798638 h 1798638"/>
              <a:gd name="connsiteX1" fmla="*/ 322379 w 1289514"/>
              <a:gd name="connsiteY1" fmla="*/ 0 h 1798638"/>
              <a:gd name="connsiteX2" fmla="*/ 967136 w 1289514"/>
              <a:gd name="connsiteY2" fmla="*/ 0 h 1798638"/>
              <a:gd name="connsiteX3" fmla="*/ 1289514 w 1289514"/>
              <a:gd name="connsiteY3" fmla="*/ 1798638 h 1798638"/>
              <a:gd name="connsiteX4" fmla="*/ 0 w 1289514"/>
              <a:gd name="connsiteY4" fmla="*/ 1798638 h 1798638"/>
              <a:gd name="connsiteX0" fmla="*/ 0 w 2797940"/>
              <a:gd name="connsiteY0" fmla="*/ 1798638 h 1825336"/>
              <a:gd name="connsiteX1" fmla="*/ 322379 w 2797940"/>
              <a:gd name="connsiteY1" fmla="*/ 0 h 1825336"/>
              <a:gd name="connsiteX2" fmla="*/ 967136 w 2797940"/>
              <a:gd name="connsiteY2" fmla="*/ 0 h 1825336"/>
              <a:gd name="connsiteX3" fmla="*/ 2797940 w 2797940"/>
              <a:gd name="connsiteY3" fmla="*/ 1825336 h 1825336"/>
              <a:gd name="connsiteX4" fmla="*/ 0 w 2797940"/>
              <a:gd name="connsiteY4" fmla="*/ 1798638 h 1825336"/>
              <a:gd name="connsiteX0" fmla="*/ 0 w 2811289"/>
              <a:gd name="connsiteY0" fmla="*/ 1798638 h 1798638"/>
              <a:gd name="connsiteX1" fmla="*/ 322379 w 2811289"/>
              <a:gd name="connsiteY1" fmla="*/ 0 h 1798638"/>
              <a:gd name="connsiteX2" fmla="*/ 967136 w 2811289"/>
              <a:gd name="connsiteY2" fmla="*/ 0 h 1798638"/>
              <a:gd name="connsiteX3" fmla="*/ 2811289 w 2811289"/>
              <a:gd name="connsiteY3" fmla="*/ 1798638 h 1798638"/>
              <a:gd name="connsiteX4" fmla="*/ 0 w 2811289"/>
              <a:gd name="connsiteY4" fmla="*/ 1798638 h 1798638"/>
              <a:gd name="connsiteX0" fmla="*/ 0 w 2811289"/>
              <a:gd name="connsiteY0" fmla="*/ 1798638 h 1798638"/>
              <a:gd name="connsiteX1" fmla="*/ 322379 w 2811289"/>
              <a:gd name="connsiteY1" fmla="*/ 0 h 1798638"/>
              <a:gd name="connsiteX2" fmla="*/ 733530 w 2811289"/>
              <a:gd name="connsiteY2" fmla="*/ 3 h 1798638"/>
              <a:gd name="connsiteX3" fmla="*/ 2811289 w 2811289"/>
              <a:gd name="connsiteY3" fmla="*/ 1798638 h 1798638"/>
              <a:gd name="connsiteX4" fmla="*/ 0 w 2811289"/>
              <a:gd name="connsiteY4" fmla="*/ 1798638 h 1798638"/>
              <a:gd name="connsiteX0" fmla="*/ 0 w 2811289"/>
              <a:gd name="connsiteY0" fmla="*/ 1798635 h 1798635"/>
              <a:gd name="connsiteX1" fmla="*/ 475891 w 2811289"/>
              <a:gd name="connsiteY1" fmla="*/ 0 h 1798635"/>
              <a:gd name="connsiteX2" fmla="*/ 733530 w 2811289"/>
              <a:gd name="connsiteY2" fmla="*/ 0 h 1798635"/>
              <a:gd name="connsiteX3" fmla="*/ 2811289 w 2811289"/>
              <a:gd name="connsiteY3" fmla="*/ 1798635 h 1798635"/>
              <a:gd name="connsiteX4" fmla="*/ 0 w 2811289"/>
              <a:gd name="connsiteY4" fmla="*/ 1798635 h 1798635"/>
              <a:gd name="connsiteX0" fmla="*/ 0 w 2811289"/>
              <a:gd name="connsiteY0" fmla="*/ 2472754 h 2472754"/>
              <a:gd name="connsiteX1" fmla="*/ 475891 w 2811289"/>
              <a:gd name="connsiteY1" fmla="*/ 674119 h 2472754"/>
              <a:gd name="connsiteX2" fmla="*/ 826973 w 2811289"/>
              <a:gd name="connsiteY2" fmla="*/ 0 h 2472754"/>
              <a:gd name="connsiteX3" fmla="*/ 2811289 w 2811289"/>
              <a:gd name="connsiteY3" fmla="*/ 2472754 h 2472754"/>
              <a:gd name="connsiteX4" fmla="*/ 0 w 2811289"/>
              <a:gd name="connsiteY4" fmla="*/ 2472754 h 2472754"/>
              <a:gd name="connsiteX0" fmla="*/ 0 w 2811289"/>
              <a:gd name="connsiteY0" fmla="*/ 2472754 h 2472754"/>
              <a:gd name="connsiteX1" fmla="*/ 562659 w 2811289"/>
              <a:gd name="connsiteY1" fmla="*/ 3 h 2472754"/>
              <a:gd name="connsiteX2" fmla="*/ 826973 w 2811289"/>
              <a:gd name="connsiteY2" fmla="*/ 0 h 2472754"/>
              <a:gd name="connsiteX3" fmla="*/ 2811289 w 2811289"/>
              <a:gd name="connsiteY3" fmla="*/ 2472754 h 2472754"/>
              <a:gd name="connsiteX4" fmla="*/ 0 w 2811289"/>
              <a:gd name="connsiteY4" fmla="*/ 2472754 h 247275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2811289" h="2472754">
                <a:moveTo>
                  <a:pt x="0" y="2472754"/>
                </a:moveTo>
                <a:lnTo>
                  <a:pt x="562659" y="3"/>
                </a:lnTo>
                <a:lnTo>
                  <a:pt x="826973" y="0"/>
                </a:lnTo>
                <a:lnTo>
                  <a:pt x="2811289" y="2472754"/>
                </a:lnTo>
                <a:lnTo>
                  <a:pt x="0" y="2472754"/>
                </a:lnTo>
                <a:close/>
              </a:path>
            </a:pathLst>
          </a:custGeom>
          <a:solidFill>
            <a:schemeClr val="bg1">
              <a:lumMod val="85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t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Calibri"/>
              <a:sym typeface="+mn-lt"/>
            </a:endParaRPr>
          </a:p>
        </p:txBody>
      </p:sp>
      <p:sp>
        <p:nvSpPr>
          <p:cNvPr id="6" name="Rectangle: Rounded Corners 5">
            <a:extLst>
              <a:ext uri="{FF2B5EF4-FFF2-40B4-BE49-F238E27FC236}">
                <a16:creationId xmlns:a16="http://schemas.microsoft.com/office/drawing/2014/main" id="{6A414363-B470-35E5-133F-D2A183B969A9}"/>
              </a:ext>
            </a:extLst>
          </p:cNvPr>
          <p:cNvSpPr/>
          <p:nvPr/>
        </p:nvSpPr>
        <p:spPr>
          <a:xfrm>
            <a:off x="390896" y="2620370"/>
            <a:ext cx="3009900" cy="2707047"/>
          </a:xfrm>
          <a:prstGeom prst="roundRect">
            <a:avLst>
              <a:gd name="adj" fmla="val 2331"/>
            </a:avLst>
          </a:prstGeom>
          <a:solidFill>
            <a:schemeClr val="bg2"/>
          </a:solidFill>
          <a:ln w="635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t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/>
              <a:ea typeface="+mn-ea"/>
              <a:cs typeface="Calibri"/>
              <a:sym typeface="+mn-lt"/>
            </a:endParaRP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F4FD410E-33FC-C5E7-4A94-407ACB4B3BC9}"/>
              </a:ext>
            </a:extLst>
          </p:cNvPr>
          <p:cNvSpPr txBox="1"/>
          <p:nvPr/>
        </p:nvSpPr>
        <p:spPr>
          <a:xfrm>
            <a:off x="542079" y="1921420"/>
            <a:ext cx="2720604" cy="523220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400" b="1" i="0" u="none" strike="noStrike" kern="1200" cap="sm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Calibri"/>
              </a:rPr>
              <a:t>Cost of manufacturing </a:t>
            </a:r>
            <a:r>
              <a:rPr kumimoji="0" lang="en-US" sz="1400" b="1" i="0" u="none" strike="noStrike" kern="1200" cap="small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Calibri"/>
              </a:rPr>
              <a:t>saRNA</a:t>
            </a:r>
            <a:r>
              <a:rPr kumimoji="0" lang="en-US" sz="1400" b="1" i="0" u="none" strike="noStrike" kern="1200" cap="small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Calibri"/>
              </a:rPr>
              <a:t> solution</a:t>
            </a: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4BBED1D1-C302-064A-E580-263FB04B5116}"/>
              </a:ext>
            </a:extLst>
          </p:cNvPr>
          <p:cNvSpPr txBox="1"/>
          <p:nvPr/>
        </p:nvSpPr>
        <p:spPr>
          <a:xfrm>
            <a:off x="524484" y="2705268"/>
            <a:ext cx="2742723" cy="387798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Calibri"/>
                <a:sym typeface="+mn-lt"/>
              </a:rPr>
              <a:t>Flexible drug product production capacity</a:t>
            </a:r>
          </a:p>
        </p:txBody>
      </p:sp>
      <p:sp>
        <p:nvSpPr>
          <p:cNvPr id="22" name="TextBox 21">
            <a:extLst>
              <a:ext uri="{FF2B5EF4-FFF2-40B4-BE49-F238E27FC236}">
                <a16:creationId xmlns:a16="http://schemas.microsoft.com/office/drawing/2014/main" id="{30800EB1-7534-6D85-471F-6265B77B0982}"/>
              </a:ext>
            </a:extLst>
          </p:cNvPr>
          <p:cNvSpPr txBox="1"/>
          <p:nvPr/>
        </p:nvSpPr>
        <p:spPr>
          <a:xfrm>
            <a:off x="718758" y="3208801"/>
            <a:ext cx="2354176" cy="341632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Calibri"/>
                <a:sym typeface="+mn-lt"/>
              </a:rPr>
              <a:t> From 0.1 g/batch</a:t>
            </a:r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73619CE5-6A50-9F37-641C-860EE8738EF2}"/>
              </a:ext>
            </a:extLst>
          </p:cNvPr>
          <p:cNvSpPr txBox="1"/>
          <p:nvPr/>
        </p:nvSpPr>
        <p:spPr>
          <a:xfrm>
            <a:off x="519608" y="4186952"/>
            <a:ext cx="2752476" cy="480131"/>
          </a:xfrm>
          <a:prstGeom prst="rect">
            <a:avLst/>
          </a:prstGeom>
          <a:noFill/>
          <a:ln w="9525">
            <a:noFill/>
          </a:ln>
        </p:spPr>
        <p:txBody>
          <a:bodyPr wrap="square" anchor="ctr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Calibri"/>
                <a:sym typeface="+mn-lt"/>
              </a:rPr>
              <a:t>20 g/batch</a:t>
            </a:r>
            <a:endParaRPr kumimoji="0" lang="en-US" sz="2000" b="0" i="0" u="none" strike="noStrike" kern="1200" cap="none" spc="0" normalizeH="0" baseline="0" noProof="0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 Nova"/>
              <a:ea typeface="+mn-ea"/>
              <a:cs typeface="Calibri"/>
              <a:sym typeface="+mn-lt"/>
            </a:endParaRPr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0FE45762-86E7-75D9-26FF-F4D6FAC182D5}"/>
              </a:ext>
            </a:extLst>
          </p:cNvPr>
          <p:cNvSpPr txBox="1"/>
          <p:nvPr/>
        </p:nvSpPr>
        <p:spPr>
          <a:xfrm>
            <a:off x="524485" y="3771743"/>
            <a:ext cx="2742723" cy="193899"/>
          </a:xfrm>
          <a:prstGeom prst="rect">
            <a:avLst/>
          </a:prstGeom>
          <a:noFill/>
          <a:ln w="9525">
            <a:noFill/>
          </a:ln>
        </p:spPr>
        <p:txBody>
          <a:bodyPr vert="horz" wrap="square" lIns="0" tIns="0" rIns="0" bIns="0" rtlCol="0">
            <a:spAutoFit/>
          </a:bodyPr>
          <a:lstStyle/>
          <a:p>
            <a:pPr marL="0" marR="0" lvl="0" indent="0" algn="ctr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/>
                <a:ea typeface="+mn-ea"/>
                <a:cs typeface="Calibri"/>
                <a:sym typeface="+mn-lt"/>
              </a:rPr>
              <a:t>to</a:t>
            </a:r>
          </a:p>
        </p:txBody>
      </p:sp>
      <p:sp>
        <p:nvSpPr>
          <p:cNvPr id="5" name="ZoneTexte 4">
            <a:extLst>
              <a:ext uri="{FF2B5EF4-FFF2-40B4-BE49-F238E27FC236}">
                <a16:creationId xmlns:a16="http://schemas.microsoft.com/office/drawing/2014/main" id="{4EBCB75B-ABD6-3042-0BE4-AB16C5C80FA9}"/>
              </a:ext>
            </a:extLst>
          </p:cNvPr>
          <p:cNvSpPr txBox="1"/>
          <p:nvPr/>
        </p:nvSpPr>
        <p:spPr>
          <a:xfrm>
            <a:off x="390896" y="4888392"/>
            <a:ext cx="3009900" cy="41549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* </a:t>
            </a:r>
            <a:r>
              <a:rPr kumimoji="0" lang="en-AU" sz="7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Ntensify</a:t>
            </a:r>
            <a:r>
              <a:rPr kumimoji="0" lang="en-AU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® Midi flex capacity from 20mL to 3.2L IVT volume.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AU" sz="7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saRNA</a:t>
            </a:r>
            <a:r>
              <a:rPr kumimoji="0" lang="en-AU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 process at 10g/L of IVT </a:t>
            </a:r>
            <a:r>
              <a:rPr kumimoji="0" lang="en-AU" sz="7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titer</a:t>
            </a:r>
            <a:r>
              <a:rPr kumimoji="0" lang="en-AU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, 80% post-DSP recovery. Followed by </a:t>
            </a:r>
            <a:r>
              <a:rPr kumimoji="0" lang="en-AU" sz="7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Ncapsulate</a:t>
            </a:r>
            <a:r>
              <a:rPr kumimoji="0" lang="en-AU" sz="7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</a:rPr>
              <a:t> formulation with an 80% post-encapsulation recovery.</a:t>
            </a:r>
          </a:p>
        </p:txBody>
      </p:sp>
      <p:sp>
        <p:nvSpPr>
          <p:cNvPr id="3" name="Trapezoid 3">
            <a:extLst>
              <a:ext uri="{FF2B5EF4-FFF2-40B4-BE49-F238E27FC236}">
                <a16:creationId xmlns:a16="http://schemas.microsoft.com/office/drawing/2014/main" id="{333E575E-1E97-3A79-0B3B-68DA55B9DAAF}"/>
              </a:ext>
            </a:extLst>
          </p:cNvPr>
          <p:cNvSpPr/>
          <p:nvPr/>
        </p:nvSpPr>
        <p:spPr>
          <a:xfrm rot="16200000">
            <a:off x="2501402" y="2623934"/>
            <a:ext cx="2811289" cy="2256733"/>
          </a:xfrm>
          <a:custGeom>
            <a:avLst/>
            <a:gdLst>
              <a:gd name="connsiteX0" fmla="*/ 0 w 1289514"/>
              <a:gd name="connsiteY0" fmla="*/ 1798638 h 1798638"/>
              <a:gd name="connsiteX1" fmla="*/ 322379 w 1289514"/>
              <a:gd name="connsiteY1" fmla="*/ 0 h 1798638"/>
              <a:gd name="connsiteX2" fmla="*/ 967136 w 1289514"/>
              <a:gd name="connsiteY2" fmla="*/ 0 h 1798638"/>
              <a:gd name="connsiteX3" fmla="*/ 1289514 w 1289514"/>
              <a:gd name="connsiteY3" fmla="*/ 1798638 h 1798638"/>
              <a:gd name="connsiteX4" fmla="*/ 0 w 1289514"/>
              <a:gd name="connsiteY4" fmla="*/ 1798638 h 1798638"/>
              <a:gd name="connsiteX0" fmla="*/ 0 w 2797940"/>
              <a:gd name="connsiteY0" fmla="*/ 1798638 h 1825336"/>
              <a:gd name="connsiteX1" fmla="*/ 322379 w 2797940"/>
              <a:gd name="connsiteY1" fmla="*/ 0 h 1825336"/>
              <a:gd name="connsiteX2" fmla="*/ 967136 w 2797940"/>
              <a:gd name="connsiteY2" fmla="*/ 0 h 1825336"/>
              <a:gd name="connsiteX3" fmla="*/ 2797940 w 2797940"/>
              <a:gd name="connsiteY3" fmla="*/ 1825336 h 1825336"/>
              <a:gd name="connsiteX4" fmla="*/ 0 w 2797940"/>
              <a:gd name="connsiteY4" fmla="*/ 1798638 h 1825336"/>
              <a:gd name="connsiteX0" fmla="*/ 0 w 2811289"/>
              <a:gd name="connsiteY0" fmla="*/ 1798638 h 1798638"/>
              <a:gd name="connsiteX1" fmla="*/ 322379 w 2811289"/>
              <a:gd name="connsiteY1" fmla="*/ 0 h 1798638"/>
              <a:gd name="connsiteX2" fmla="*/ 967136 w 2811289"/>
              <a:gd name="connsiteY2" fmla="*/ 0 h 1798638"/>
              <a:gd name="connsiteX3" fmla="*/ 2811289 w 2811289"/>
              <a:gd name="connsiteY3" fmla="*/ 1798638 h 1798638"/>
              <a:gd name="connsiteX4" fmla="*/ 0 w 2811289"/>
              <a:gd name="connsiteY4" fmla="*/ 1798638 h 1798638"/>
              <a:gd name="connsiteX0" fmla="*/ 0 w 2811289"/>
              <a:gd name="connsiteY0" fmla="*/ 1798638 h 1798638"/>
              <a:gd name="connsiteX1" fmla="*/ 322379 w 2811289"/>
              <a:gd name="connsiteY1" fmla="*/ 0 h 1798638"/>
              <a:gd name="connsiteX2" fmla="*/ 733530 w 2811289"/>
              <a:gd name="connsiteY2" fmla="*/ 3 h 1798638"/>
              <a:gd name="connsiteX3" fmla="*/ 2811289 w 2811289"/>
              <a:gd name="connsiteY3" fmla="*/ 1798638 h 1798638"/>
              <a:gd name="connsiteX4" fmla="*/ 0 w 2811289"/>
              <a:gd name="connsiteY4" fmla="*/ 1798638 h 1798638"/>
              <a:gd name="connsiteX0" fmla="*/ 0 w 2811289"/>
              <a:gd name="connsiteY0" fmla="*/ 1798635 h 1798635"/>
              <a:gd name="connsiteX1" fmla="*/ 475891 w 2811289"/>
              <a:gd name="connsiteY1" fmla="*/ 0 h 1798635"/>
              <a:gd name="connsiteX2" fmla="*/ 733530 w 2811289"/>
              <a:gd name="connsiteY2" fmla="*/ 0 h 1798635"/>
              <a:gd name="connsiteX3" fmla="*/ 2811289 w 2811289"/>
              <a:gd name="connsiteY3" fmla="*/ 1798635 h 1798635"/>
              <a:gd name="connsiteX4" fmla="*/ 0 w 2811289"/>
              <a:gd name="connsiteY4" fmla="*/ 1798635 h 1798635"/>
              <a:gd name="connsiteX0" fmla="*/ 0 w 2811289"/>
              <a:gd name="connsiteY0" fmla="*/ 2472754 h 2472754"/>
              <a:gd name="connsiteX1" fmla="*/ 475891 w 2811289"/>
              <a:gd name="connsiteY1" fmla="*/ 674119 h 2472754"/>
              <a:gd name="connsiteX2" fmla="*/ 826973 w 2811289"/>
              <a:gd name="connsiteY2" fmla="*/ 0 h 2472754"/>
              <a:gd name="connsiteX3" fmla="*/ 2811289 w 2811289"/>
              <a:gd name="connsiteY3" fmla="*/ 2472754 h 2472754"/>
              <a:gd name="connsiteX4" fmla="*/ 0 w 2811289"/>
              <a:gd name="connsiteY4" fmla="*/ 2472754 h 2472754"/>
              <a:gd name="connsiteX0" fmla="*/ 0 w 2811289"/>
              <a:gd name="connsiteY0" fmla="*/ 2472754 h 2472754"/>
              <a:gd name="connsiteX1" fmla="*/ 562659 w 2811289"/>
              <a:gd name="connsiteY1" fmla="*/ 3 h 2472754"/>
              <a:gd name="connsiteX2" fmla="*/ 826973 w 2811289"/>
              <a:gd name="connsiteY2" fmla="*/ 0 h 2472754"/>
              <a:gd name="connsiteX3" fmla="*/ 2811289 w 2811289"/>
              <a:gd name="connsiteY3" fmla="*/ 2472754 h 2472754"/>
              <a:gd name="connsiteX4" fmla="*/ 0 w 2811289"/>
              <a:gd name="connsiteY4" fmla="*/ 2472754 h 2472754"/>
              <a:gd name="connsiteX0" fmla="*/ 0 w 2811289"/>
              <a:gd name="connsiteY0" fmla="*/ 2472751 h 2472751"/>
              <a:gd name="connsiteX1" fmla="*/ 562659 w 2811289"/>
              <a:gd name="connsiteY1" fmla="*/ 0 h 2472751"/>
              <a:gd name="connsiteX2" fmla="*/ 2811289 w 2811289"/>
              <a:gd name="connsiteY2" fmla="*/ 2472751 h 2472751"/>
              <a:gd name="connsiteX3" fmla="*/ 0 w 2811289"/>
              <a:gd name="connsiteY3" fmla="*/ 2472751 h 2472751"/>
              <a:gd name="connsiteX0" fmla="*/ 0 w 2811289"/>
              <a:gd name="connsiteY0" fmla="*/ 2408638 h 2408638"/>
              <a:gd name="connsiteX1" fmla="*/ 702823 w 2811289"/>
              <a:gd name="connsiteY1" fmla="*/ 0 h 2408638"/>
              <a:gd name="connsiteX2" fmla="*/ 2811289 w 2811289"/>
              <a:gd name="connsiteY2" fmla="*/ 2408638 h 2408638"/>
              <a:gd name="connsiteX3" fmla="*/ 0 w 2811289"/>
              <a:gd name="connsiteY3" fmla="*/ 2408638 h 2408638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11289" h="2408638">
                <a:moveTo>
                  <a:pt x="0" y="2408638"/>
                </a:moveTo>
                <a:lnTo>
                  <a:pt x="702823" y="0"/>
                </a:lnTo>
                <a:lnTo>
                  <a:pt x="2811289" y="2408638"/>
                </a:lnTo>
                <a:lnTo>
                  <a:pt x="0" y="2408638"/>
                </a:lnTo>
                <a:close/>
              </a:path>
            </a:pathLst>
          </a:custGeom>
          <a:solidFill>
            <a:schemeClr val="tx2">
              <a:lumMod val="20000"/>
              <a:lumOff val="80000"/>
              <a:alpha val="40000"/>
            </a:schemeClr>
          </a:solidFill>
          <a:ln w="635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t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GB" sz="1200" b="0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Calibri"/>
              <a:sym typeface="+mn-lt"/>
            </a:endParaRPr>
          </a:p>
        </p:txBody>
      </p:sp>
      <p:cxnSp>
        <p:nvCxnSpPr>
          <p:cNvPr id="27" name="Straight Arrow Connector 26">
            <a:extLst>
              <a:ext uri="{FF2B5EF4-FFF2-40B4-BE49-F238E27FC236}">
                <a16:creationId xmlns:a16="http://schemas.microsoft.com/office/drawing/2014/main" id="{BDDE9F80-78AF-4E4F-207F-32BADDB798EF}"/>
              </a:ext>
            </a:extLst>
          </p:cNvPr>
          <p:cNvCxnSpPr>
            <a:cxnSpLocks/>
          </p:cNvCxnSpPr>
          <p:nvPr/>
        </p:nvCxnSpPr>
        <p:spPr>
          <a:xfrm>
            <a:off x="2817019" y="4433864"/>
            <a:ext cx="1287769" cy="0"/>
          </a:xfrm>
          <a:prstGeom prst="straightConnector1">
            <a:avLst/>
          </a:prstGeom>
          <a:ln w="57150" cap="rnd" cmpd="sng">
            <a:solidFill>
              <a:schemeClr val="accent4"/>
            </a:solidFill>
            <a:headEnd type="none" w="med" len="med"/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3ABCCF60-A8D1-E075-18A5-BDE31DB4A7F6}"/>
              </a:ext>
            </a:extLst>
          </p:cNvPr>
          <p:cNvSpPr/>
          <p:nvPr/>
        </p:nvSpPr>
        <p:spPr>
          <a:xfrm>
            <a:off x="4871392" y="1248229"/>
            <a:ext cx="6895530" cy="5050971"/>
          </a:xfrm>
          <a:prstGeom prst="roundRect">
            <a:avLst>
              <a:gd name="adj" fmla="val 2331"/>
            </a:avLst>
          </a:prstGeom>
          <a:solidFill>
            <a:schemeClr val="bg2"/>
          </a:solidFill>
          <a:ln w="6350">
            <a:solidFill>
              <a:schemeClr val="tx2"/>
            </a:solidFill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72000" tIns="72000" rIns="72000" bIns="72000" rtlCol="0" anchor="t"/>
          <a:lstStyle/>
          <a:p>
            <a:pPr marL="0" marR="0" lvl="0" indent="0" algn="l" defTabSz="914400" rtl="0" eaLnBrk="1" fontAlgn="base" latinLnBrk="0" hangingPunct="1">
              <a:lnSpc>
                <a:spcPct val="9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endParaRPr kumimoji="0" lang="en-US" sz="1200" b="0" i="0" u="none" strike="noStrike" kern="1200" cap="none" spc="0" normalizeH="0" baseline="0" noProof="0" err="1">
              <a:ln>
                <a:noFill/>
              </a:ln>
              <a:solidFill>
                <a:srgbClr val="000000"/>
              </a:solidFill>
              <a:effectLst/>
              <a:uLnTx/>
              <a:uFillTx/>
              <a:latin typeface="Arial"/>
              <a:ea typeface="+mn-ea"/>
              <a:cs typeface="Calibri"/>
              <a:sym typeface="+mn-lt"/>
            </a:endParaRPr>
          </a:p>
        </p:txBody>
      </p:sp>
      <p:graphicFrame>
        <p:nvGraphicFramePr>
          <p:cNvPr id="28" name="Table 47">
            <a:extLst>
              <a:ext uri="{FF2B5EF4-FFF2-40B4-BE49-F238E27FC236}">
                <a16:creationId xmlns:a16="http://schemas.microsoft.com/office/drawing/2014/main" id="{1FD7FB04-1E81-48A2-24CA-525B610A6855}"/>
              </a:ext>
            </a:extLst>
          </p:cNvPr>
          <p:cNvGraphicFramePr>
            <a:graphicFrameLocks noGrp="1"/>
          </p:cNvGraphicFramePr>
          <p:nvPr/>
        </p:nvGraphicFramePr>
        <p:xfrm>
          <a:off x="5897526" y="1857387"/>
          <a:ext cx="5612660" cy="518160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646120">
                  <a:extLst>
                    <a:ext uri="{9D8B030D-6E8A-4147-A177-3AD203B41FA5}">
                      <a16:colId xmlns:a16="http://schemas.microsoft.com/office/drawing/2014/main" val="2802188132"/>
                    </a:ext>
                  </a:extLst>
                </a:gridCol>
                <a:gridCol w="220127">
                  <a:extLst>
                    <a:ext uri="{9D8B030D-6E8A-4147-A177-3AD203B41FA5}">
                      <a16:colId xmlns:a16="http://schemas.microsoft.com/office/drawing/2014/main" val="3168623238"/>
                    </a:ext>
                  </a:extLst>
                </a:gridCol>
                <a:gridCol w="1397500">
                  <a:extLst>
                    <a:ext uri="{9D8B030D-6E8A-4147-A177-3AD203B41FA5}">
                      <a16:colId xmlns:a16="http://schemas.microsoft.com/office/drawing/2014/main" val="3785467552"/>
                    </a:ext>
                  </a:extLst>
                </a:gridCol>
                <a:gridCol w="295292">
                  <a:extLst>
                    <a:ext uri="{9D8B030D-6E8A-4147-A177-3AD203B41FA5}">
                      <a16:colId xmlns:a16="http://schemas.microsoft.com/office/drawing/2014/main" val="1513548825"/>
                    </a:ext>
                  </a:extLst>
                </a:gridCol>
                <a:gridCol w="2053621">
                  <a:extLst>
                    <a:ext uri="{9D8B030D-6E8A-4147-A177-3AD203B41FA5}">
                      <a16:colId xmlns:a16="http://schemas.microsoft.com/office/drawing/2014/main" val="1053935940"/>
                    </a:ext>
                  </a:extLst>
                </a:gridCol>
              </a:tblGrid>
              <a:tr h="370840"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2"/>
                          </a:solidFill>
                          <a:latin typeface="+mj-lt"/>
                        </a:rPr>
                        <a:t>Efficient Dose</a:t>
                      </a:r>
                    </a:p>
                    <a:p>
                      <a:pPr algn="ctr"/>
                      <a:r>
                        <a:rPr lang="en-US" sz="1400">
                          <a:solidFill>
                            <a:schemeClr val="bg2"/>
                          </a:solidFill>
                          <a:latin typeface="+mj-lt"/>
                        </a:rPr>
                        <a:t>µg </a:t>
                      </a:r>
                      <a:r>
                        <a:rPr lang="en-US" sz="1400" err="1">
                          <a:solidFill>
                            <a:schemeClr val="bg2"/>
                          </a:solidFill>
                          <a:latin typeface="+mj-lt"/>
                        </a:rPr>
                        <a:t>saRNA</a:t>
                      </a:r>
                      <a:r>
                        <a:rPr lang="en-US" sz="1400">
                          <a:solidFill>
                            <a:schemeClr val="bg2"/>
                          </a:solidFill>
                          <a:latin typeface="+mj-lt"/>
                        </a:rPr>
                        <a:t>  / Dose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2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2"/>
                          </a:solidFill>
                          <a:latin typeface="+mj-lt"/>
                        </a:rPr>
                        <a:t>#doses / batch / day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400">
                        <a:solidFill>
                          <a:schemeClr val="bg2"/>
                        </a:solidFill>
                        <a:latin typeface="+mj-lt"/>
                      </a:endParaRP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400">
                          <a:solidFill>
                            <a:schemeClr val="bg2"/>
                          </a:solidFill>
                          <a:latin typeface="+mj-lt"/>
                        </a:rPr>
                        <a:t>Cost / dose</a:t>
                      </a:r>
                    </a:p>
                  </a:txBody>
                  <a:tcPr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tx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16352246"/>
                  </a:ext>
                </a:extLst>
              </a:tr>
            </a:tbl>
          </a:graphicData>
        </a:graphic>
      </p:graphicFrame>
      <p:grpSp>
        <p:nvGrpSpPr>
          <p:cNvPr id="31" name="Group 30">
            <a:extLst>
              <a:ext uri="{FF2B5EF4-FFF2-40B4-BE49-F238E27FC236}">
                <a16:creationId xmlns:a16="http://schemas.microsoft.com/office/drawing/2014/main" id="{2A2092BD-E426-ECA4-DB75-40A3F6BB917C}"/>
              </a:ext>
            </a:extLst>
          </p:cNvPr>
          <p:cNvGrpSpPr/>
          <p:nvPr/>
        </p:nvGrpSpPr>
        <p:grpSpPr>
          <a:xfrm>
            <a:off x="5123530" y="2635450"/>
            <a:ext cx="606209" cy="665546"/>
            <a:chOff x="5123530" y="2708021"/>
            <a:chExt cx="606209" cy="665546"/>
          </a:xfrm>
        </p:grpSpPr>
        <p:pic>
          <p:nvPicPr>
            <p:cNvPr id="33" name="Picture 4" descr="poultry Icon 4310719">
              <a:extLst>
                <a:ext uri="{FF2B5EF4-FFF2-40B4-BE49-F238E27FC236}">
                  <a16:creationId xmlns:a16="http://schemas.microsoft.com/office/drawing/2014/main" id="{0B0DF586-6325-1DFB-6F0D-E16390A80791}"/>
                </a:ext>
              </a:extLst>
            </p:cNvPr>
            <p:cNvPicPr>
              <a:picLocks noChangeAspect="1" noChangeArrowheads="1"/>
            </p:cNvPicPr>
            <p:nvPr/>
          </p:nvPicPr>
          <p:blipFill rotWithShape="1">
            <a:blip r:embed="rId6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b="12998"/>
            <a:stretch/>
          </p:blipFill>
          <p:spPr bwMode="auto">
            <a:xfrm>
              <a:off x="5172343" y="2708021"/>
              <a:ext cx="508583" cy="442477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BBB67487-CF68-1D7D-1946-505CA1100478}"/>
                </a:ext>
              </a:extLst>
            </p:cNvPr>
            <p:cNvSpPr txBox="1"/>
            <p:nvPr/>
          </p:nvSpPr>
          <p:spPr>
            <a:xfrm>
              <a:off x="5123530" y="3207368"/>
              <a:ext cx="606209" cy="166199"/>
            </a:xfrm>
            <a:prstGeom prst="rect">
              <a:avLst/>
            </a:prstGeom>
            <a:noFill/>
            <a:ln w="9525">
              <a:noFill/>
            </a:ln>
          </p:spPr>
          <p:txBody>
            <a:bodyPr vert="horz" wrap="square" lIns="0" tIns="0" rIns="0" bIns="0" rtlCol="0">
              <a:spAutoFit/>
            </a:bodyPr>
            <a:lstStyle/>
            <a:p>
              <a:pPr marL="0" marR="0" lvl="0" indent="0" algn="ctr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r>
                <a:rPr kumimoji="0" lang="en-US" sz="1200" b="0" i="0" u="none" strike="noStrike" kern="1200" cap="none" spc="0" normalizeH="0" baseline="0" noProof="0">
                  <a:ln>
                    <a:noFill/>
                  </a:ln>
                  <a:solidFill>
                    <a:srgbClr val="EA7600"/>
                  </a:solidFill>
                  <a:effectLst/>
                  <a:uLnTx/>
                  <a:uFillTx/>
                  <a:latin typeface="Arial"/>
                  <a:ea typeface="+mn-ea"/>
                  <a:cs typeface="Calibri"/>
                  <a:sym typeface="+mn-lt"/>
                </a:rPr>
                <a:t>Poultry</a:t>
              </a:r>
            </a:p>
          </p:txBody>
        </p:sp>
      </p:grpSp>
      <p:sp>
        <p:nvSpPr>
          <p:cNvPr id="42" name="TextBox 41">
            <a:extLst>
              <a:ext uri="{FF2B5EF4-FFF2-40B4-BE49-F238E27FC236}">
                <a16:creationId xmlns:a16="http://schemas.microsoft.com/office/drawing/2014/main" id="{81B66DF1-AD36-3992-AF92-C854EB603347}"/>
              </a:ext>
            </a:extLst>
          </p:cNvPr>
          <p:cNvSpPr txBox="1"/>
          <p:nvPr/>
        </p:nvSpPr>
        <p:spPr>
          <a:xfrm>
            <a:off x="5464110" y="1253067"/>
            <a:ext cx="6302811" cy="461665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Based on total cost of manufacturing and the expected µg of RNA per dose of vaccination, here’s below the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envisioned price per dose </a:t>
            </a:r>
            <a:r>
              <a:rPr kumimoji="0" lang="en-US" sz="12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Quantoom’s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 technology can achieve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:   </a:t>
            </a:r>
          </a:p>
        </p:txBody>
      </p:sp>
      <p:sp>
        <p:nvSpPr>
          <p:cNvPr id="43" name="TextBox 42">
            <a:extLst>
              <a:ext uri="{FF2B5EF4-FFF2-40B4-BE49-F238E27FC236}">
                <a16:creationId xmlns:a16="http://schemas.microsoft.com/office/drawing/2014/main" id="{BEA37448-6A41-105F-CFE6-C00A03B7E939}"/>
              </a:ext>
            </a:extLst>
          </p:cNvPr>
          <p:cNvSpPr txBox="1"/>
          <p:nvPr/>
        </p:nvSpPr>
        <p:spPr>
          <a:xfrm>
            <a:off x="4871392" y="5652869"/>
            <a:ext cx="6895530" cy="646331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Based on “in species” results,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Quantoom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 </a:t>
            </a:r>
            <a:r>
              <a:rPr kumimoji="0" lang="en-US" sz="12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saRNA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 </a:t>
            </a:r>
            <a:r>
              <a:rPr kumimoji="0" lang="en-US" sz="1200" b="1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Nforce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 seems to be an attractive solution for Animal Health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, </a:t>
            </a:r>
            <a:r>
              <a:rPr kumimoji="0" lang="en-US" sz="12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removing cost barriers associated with RNA vaccines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. The total cost of manufacturing by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Quantoom’s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 technology shows price range similar of existing low-cost vaccines. </a:t>
            </a:r>
          </a:p>
        </p:txBody>
      </p:sp>
      <p:grpSp>
        <p:nvGrpSpPr>
          <p:cNvPr id="44" name="Group 43">
            <a:extLst>
              <a:ext uri="{FF2B5EF4-FFF2-40B4-BE49-F238E27FC236}">
                <a16:creationId xmlns:a16="http://schemas.microsoft.com/office/drawing/2014/main" id="{AAB56AFC-4F51-B1F3-2249-243700C6B7A3}"/>
              </a:ext>
            </a:extLst>
          </p:cNvPr>
          <p:cNvGrpSpPr/>
          <p:nvPr/>
        </p:nvGrpSpPr>
        <p:grpSpPr>
          <a:xfrm>
            <a:off x="4278672" y="1140381"/>
            <a:ext cx="1185439" cy="489363"/>
            <a:chOff x="4164624" y="1571094"/>
            <a:chExt cx="1185439" cy="489363"/>
          </a:xfrm>
        </p:grpSpPr>
        <p:sp>
          <p:nvSpPr>
            <p:cNvPr id="45" name="Rectangle: Rounded Corners 44">
              <a:extLst>
                <a:ext uri="{FF2B5EF4-FFF2-40B4-BE49-F238E27FC236}">
                  <a16:creationId xmlns:a16="http://schemas.microsoft.com/office/drawing/2014/main" id="{132F7B3B-F2D9-AB4C-244B-19F2A0F48B40}"/>
                </a:ext>
              </a:extLst>
            </p:cNvPr>
            <p:cNvSpPr/>
            <p:nvPr/>
          </p:nvSpPr>
          <p:spPr>
            <a:xfrm>
              <a:off x="4164624" y="1571094"/>
              <a:ext cx="1185439" cy="489363"/>
            </a:xfrm>
            <a:prstGeom prst="roundRect">
              <a:avLst/>
            </a:prstGeom>
            <a:solidFill>
              <a:schemeClr val="bg2"/>
            </a:solidFill>
            <a:ln w="6350">
              <a:solidFill>
                <a:schemeClr val="tx2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t" anchorCtr="0"/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fr-B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  <p:pic>
          <p:nvPicPr>
            <p:cNvPr id="46" name="Picture 2" descr="rna Icon - Free PNG &amp; SVG 4540911 - Noun Project">
              <a:extLst>
                <a:ext uri="{FF2B5EF4-FFF2-40B4-BE49-F238E27FC236}">
                  <a16:creationId xmlns:a16="http://schemas.microsoft.com/office/drawing/2014/main" id="{099281D0-91B3-D4E7-E1BC-5577FE941813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duotone>
                <a:schemeClr val="accent3">
                  <a:shade val="45000"/>
                  <a:satMod val="135000"/>
                </a:schemeClr>
                <a:prstClr val="white"/>
              </a:duotone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4871719" y="1595083"/>
              <a:ext cx="424489" cy="424486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sp>
          <p:nvSpPr>
            <p:cNvPr id="47" name="Freeform: Shape 46">
              <a:extLst>
                <a:ext uri="{FF2B5EF4-FFF2-40B4-BE49-F238E27FC236}">
                  <a16:creationId xmlns:a16="http://schemas.microsoft.com/office/drawing/2014/main" id="{A6ECDE82-6C60-A040-754C-30BF2569908B}"/>
                </a:ext>
              </a:extLst>
            </p:cNvPr>
            <p:cNvSpPr/>
            <p:nvPr/>
          </p:nvSpPr>
          <p:spPr>
            <a:xfrm>
              <a:off x="4215916" y="1620290"/>
              <a:ext cx="374072" cy="374072"/>
            </a:xfrm>
            <a:custGeom>
              <a:avLst/>
              <a:gdLst>
                <a:gd name="connsiteX0" fmla="*/ 183161 w 374072"/>
                <a:gd name="connsiteY0" fmla="*/ 39515 h 374072"/>
                <a:gd name="connsiteX1" fmla="*/ 35640 w 374072"/>
                <a:gd name="connsiteY1" fmla="*/ 187036 h 374072"/>
                <a:gd name="connsiteX2" fmla="*/ 183161 w 374072"/>
                <a:gd name="connsiteY2" fmla="*/ 334556 h 374072"/>
                <a:gd name="connsiteX3" fmla="*/ 330682 w 374072"/>
                <a:gd name="connsiteY3" fmla="*/ 187036 h 374072"/>
                <a:gd name="connsiteX4" fmla="*/ 183161 w 374072"/>
                <a:gd name="connsiteY4" fmla="*/ 39515 h 374072"/>
                <a:gd name="connsiteX5" fmla="*/ 187036 w 374072"/>
                <a:gd name="connsiteY5" fmla="*/ 0 h 374072"/>
                <a:gd name="connsiteX6" fmla="*/ 374072 w 374072"/>
                <a:gd name="connsiteY6" fmla="*/ 187036 h 374072"/>
                <a:gd name="connsiteX7" fmla="*/ 187036 w 374072"/>
                <a:gd name="connsiteY7" fmla="*/ 374072 h 374072"/>
                <a:gd name="connsiteX8" fmla="*/ 0 w 374072"/>
                <a:gd name="connsiteY8" fmla="*/ 187036 h 374072"/>
                <a:gd name="connsiteX9" fmla="*/ 187036 w 374072"/>
                <a:gd name="connsiteY9" fmla="*/ 0 h 37407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</a:cxnLst>
              <a:rect l="l" t="t" r="r" b="b"/>
              <a:pathLst>
                <a:path w="374072" h="374072" fill="none" extrusionOk="0">
                  <a:moveTo>
                    <a:pt x="183161" y="39515"/>
                  </a:moveTo>
                  <a:cubicBezTo>
                    <a:pt x="100555" y="44691"/>
                    <a:pt x="36608" y="107367"/>
                    <a:pt x="35640" y="187036"/>
                  </a:cubicBezTo>
                  <a:cubicBezTo>
                    <a:pt x="25002" y="271330"/>
                    <a:pt x="99034" y="325972"/>
                    <a:pt x="183161" y="334556"/>
                  </a:cubicBezTo>
                  <a:cubicBezTo>
                    <a:pt x="265660" y="343389"/>
                    <a:pt x="351431" y="263393"/>
                    <a:pt x="330682" y="187036"/>
                  </a:cubicBezTo>
                  <a:cubicBezTo>
                    <a:pt x="321191" y="127168"/>
                    <a:pt x="266665" y="49376"/>
                    <a:pt x="183161" y="39515"/>
                  </a:cubicBezTo>
                  <a:close/>
                  <a:moveTo>
                    <a:pt x="187036" y="0"/>
                  </a:moveTo>
                  <a:cubicBezTo>
                    <a:pt x="308307" y="12179"/>
                    <a:pt x="372009" y="89731"/>
                    <a:pt x="374072" y="187036"/>
                  </a:cubicBezTo>
                  <a:cubicBezTo>
                    <a:pt x="385314" y="302337"/>
                    <a:pt x="277432" y="354969"/>
                    <a:pt x="187036" y="374072"/>
                  </a:cubicBezTo>
                  <a:cubicBezTo>
                    <a:pt x="61151" y="386514"/>
                    <a:pt x="9484" y="288955"/>
                    <a:pt x="0" y="187036"/>
                  </a:cubicBezTo>
                  <a:cubicBezTo>
                    <a:pt x="5406" y="59304"/>
                    <a:pt x="84173" y="5702"/>
                    <a:pt x="187036" y="0"/>
                  </a:cubicBezTo>
                  <a:close/>
                </a:path>
                <a:path w="374072" h="374072" stroke="0" extrusionOk="0">
                  <a:moveTo>
                    <a:pt x="183161" y="39515"/>
                  </a:moveTo>
                  <a:cubicBezTo>
                    <a:pt x="92455" y="55712"/>
                    <a:pt x="17349" y="98009"/>
                    <a:pt x="35640" y="187036"/>
                  </a:cubicBezTo>
                  <a:cubicBezTo>
                    <a:pt x="42897" y="267438"/>
                    <a:pt x="94879" y="346956"/>
                    <a:pt x="183161" y="334556"/>
                  </a:cubicBezTo>
                  <a:cubicBezTo>
                    <a:pt x="248414" y="339978"/>
                    <a:pt x="318229" y="283234"/>
                    <a:pt x="330682" y="187036"/>
                  </a:cubicBezTo>
                  <a:cubicBezTo>
                    <a:pt x="346883" y="95078"/>
                    <a:pt x="242915" y="44497"/>
                    <a:pt x="183161" y="39515"/>
                  </a:cubicBezTo>
                  <a:close/>
                  <a:moveTo>
                    <a:pt x="187036" y="0"/>
                  </a:moveTo>
                  <a:cubicBezTo>
                    <a:pt x="309682" y="-18390"/>
                    <a:pt x="380717" y="84177"/>
                    <a:pt x="374072" y="187036"/>
                  </a:cubicBezTo>
                  <a:cubicBezTo>
                    <a:pt x="387803" y="313804"/>
                    <a:pt x="273393" y="373708"/>
                    <a:pt x="187036" y="374072"/>
                  </a:cubicBezTo>
                  <a:cubicBezTo>
                    <a:pt x="111579" y="378109"/>
                    <a:pt x="-16608" y="282754"/>
                    <a:pt x="0" y="187036"/>
                  </a:cubicBezTo>
                  <a:cubicBezTo>
                    <a:pt x="-27881" y="92058"/>
                    <a:pt x="98052" y="-19405"/>
                    <a:pt x="187036" y="0"/>
                  </a:cubicBezTo>
                  <a:close/>
                </a:path>
              </a:pathLst>
            </a:custGeom>
            <a:solidFill>
              <a:schemeClr val="tx2">
                <a:lumMod val="20000"/>
                <a:lumOff val="80000"/>
              </a:schemeClr>
            </a:solidFill>
            <a:ln w="12700" cap="rnd">
              <a:solidFill>
                <a:schemeClr val="tx2"/>
              </a:solidFill>
              <a:prstDash val="sysDash"/>
              <a:extLst>
                <a:ext uri="{C807C97D-BFC1-408E-A445-0C87EB9F89A2}">
                  <ask:lineSketchStyleProps xmlns:ask="http://schemas.microsoft.com/office/drawing/2018/sketchyshapes" sd="981765707">
                    <a:custGeom>
                      <a:avLst/>
                      <a:gdLst>
                        <a:gd name="connsiteX0" fmla="*/ 225453 w 460444"/>
                        <a:gd name="connsiteY0" fmla="*/ 48639 h 460444"/>
                        <a:gd name="connsiteX1" fmla="*/ 43870 w 460444"/>
                        <a:gd name="connsiteY1" fmla="*/ 230222 h 460444"/>
                        <a:gd name="connsiteX2" fmla="*/ 225453 w 460444"/>
                        <a:gd name="connsiteY2" fmla="*/ 411805 h 460444"/>
                        <a:gd name="connsiteX3" fmla="*/ 407036 w 460444"/>
                        <a:gd name="connsiteY3" fmla="*/ 230222 h 460444"/>
                        <a:gd name="connsiteX4" fmla="*/ 225453 w 460444"/>
                        <a:gd name="connsiteY4" fmla="*/ 48639 h 460444"/>
                        <a:gd name="connsiteX5" fmla="*/ 230222 w 460444"/>
                        <a:gd name="connsiteY5" fmla="*/ 0 h 460444"/>
                        <a:gd name="connsiteX6" fmla="*/ 460444 w 460444"/>
                        <a:gd name="connsiteY6" fmla="*/ 230222 h 460444"/>
                        <a:gd name="connsiteX7" fmla="*/ 230222 w 460444"/>
                        <a:gd name="connsiteY7" fmla="*/ 460444 h 460444"/>
                        <a:gd name="connsiteX8" fmla="*/ 0 w 460444"/>
                        <a:gd name="connsiteY8" fmla="*/ 230222 h 460444"/>
                        <a:gd name="connsiteX9" fmla="*/ 230222 w 460444"/>
                        <a:gd name="connsiteY9" fmla="*/ 0 h 460444"/>
                      </a:gdLst>
                      <a:ahLst/>
                      <a:cxnLst>
                        <a:cxn ang="0">
                          <a:pos x="connsiteX0" y="connsiteY0"/>
                        </a:cxn>
                        <a:cxn ang="0">
                          <a:pos x="connsiteX1" y="connsiteY1"/>
                        </a:cxn>
                        <a:cxn ang="0">
                          <a:pos x="connsiteX2" y="connsiteY2"/>
                        </a:cxn>
                        <a:cxn ang="0">
                          <a:pos x="connsiteX3" y="connsiteY3"/>
                        </a:cxn>
                        <a:cxn ang="0">
                          <a:pos x="connsiteX4" y="connsiteY4"/>
                        </a:cxn>
                        <a:cxn ang="0">
                          <a:pos x="connsiteX5" y="connsiteY5"/>
                        </a:cxn>
                        <a:cxn ang="0">
                          <a:pos x="connsiteX6" y="connsiteY6"/>
                        </a:cxn>
                        <a:cxn ang="0">
                          <a:pos x="connsiteX7" y="connsiteY7"/>
                        </a:cxn>
                        <a:cxn ang="0">
                          <a:pos x="connsiteX8" y="connsiteY8"/>
                        </a:cxn>
                        <a:cxn ang="0">
                          <a:pos x="connsiteX9" y="connsiteY9"/>
                        </a:cxn>
                      </a:cxnLst>
                      <a:rect l="l" t="t" r="r" b="b"/>
                      <a:pathLst>
                        <a:path w="460444" h="460444">
                          <a:moveTo>
                            <a:pt x="225453" y="48639"/>
                          </a:moveTo>
                          <a:cubicBezTo>
                            <a:pt x="125167" y="48639"/>
                            <a:pt x="43870" y="129936"/>
                            <a:pt x="43870" y="230222"/>
                          </a:cubicBezTo>
                          <a:cubicBezTo>
                            <a:pt x="43870" y="330508"/>
                            <a:pt x="125167" y="411805"/>
                            <a:pt x="225453" y="411805"/>
                          </a:cubicBezTo>
                          <a:cubicBezTo>
                            <a:pt x="325739" y="411805"/>
                            <a:pt x="407036" y="330508"/>
                            <a:pt x="407036" y="230222"/>
                          </a:cubicBezTo>
                          <a:cubicBezTo>
                            <a:pt x="407036" y="129936"/>
                            <a:pt x="325739" y="48639"/>
                            <a:pt x="225453" y="48639"/>
                          </a:cubicBezTo>
                          <a:close/>
                          <a:moveTo>
                            <a:pt x="230222" y="0"/>
                          </a:moveTo>
                          <a:cubicBezTo>
                            <a:pt x="357370" y="0"/>
                            <a:pt x="460444" y="103074"/>
                            <a:pt x="460444" y="230222"/>
                          </a:cubicBezTo>
                          <a:cubicBezTo>
                            <a:pt x="460444" y="357370"/>
                            <a:pt x="357370" y="460444"/>
                            <a:pt x="230222" y="460444"/>
                          </a:cubicBezTo>
                          <a:cubicBezTo>
                            <a:pt x="103074" y="460444"/>
                            <a:pt x="0" y="357370"/>
                            <a:pt x="0" y="230222"/>
                          </a:cubicBezTo>
                          <a:cubicBezTo>
                            <a:pt x="0" y="103074"/>
                            <a:pt x="103074" y="0"/>
                            <a:pt x="230222" y="0"/>
                          </a:cubicBezTo>
                          <a:close/>
                        </a:path>
                      </a:pathLst>
                    </a:custGeom>
                    <ask:type>
                      <ask:lineSketchScribble/>
                    </ask:type>
                  </ask:lineSketchStyleProps>
                </a:ext>
              </a:extLst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t" anchorCtr="0">
              <a:noAutofit/>
            </a:bodyPr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fr-BE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  <p:sp>
          <p:nvSpPr>
            <p:cNvPr id="48" name="TextBox 47">
              <a:extLst>
                <a:ext uri="{FF2B5EF4-FFF2-40B4-BE49-F238E27FC236}">
                  <a16:creationId xmlns:a16="http://schemas.microsoft.com/office/drawing/2014/main" id="{24916A6F-C6A0-9C7D-7B67-6E59712E18F7}"/>
                </a:ext>
              </a:extLst>
            </p:cNvPr>
            <p:cNvSpPr txBox="1"/>
            <p:nvPr/>
          </p:nvSpPr>
          <p:spPr>
            <a:xfrm>
              <a:off x="4584136" y="1681696"/>
              <a:ext cx="293435" cy="276187"/>
            </a:xfrm>
            <a:prstGeom prst="rect">
              <a:avLst/>
            </a:prstGeom>
          </p:spPr>
          <p:txBody>
            <a:bodyPr vert="horz" wrap="square" lIns="0" tIns="0" rIns="0" bIns="0" rtlCol="0" anchor="ctr" anchorCtr="0">
              <a:noAutofit/>
            </a:bodyPr>
            <a:lstStyle/>
            <a:p>
              <a:pPr marL="0" marR="0" lvl="0" indent="0" algn="ct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r>
                <a:rPr kumimoji="0" lang="fr-BE" sz="2000" b="0" i="0" u="none" strike="noStrike" kern="1200" cap="none" spc="0" normalizeH="0" baseline="0" noProof="1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Arial Nova"/>
                  <a:ea typeface="+mn-ea"/>
                  <a:cs typeface="+mn-cs"/>
                </a:rPr>
                <a:t>+</a:t>
              </a:r>
            </a:p>
          </p:txBody>
        </p:sp>
      </p:grpSp>
      <p:graphicFrame>
        <p:nvGraphicFramePr>
          <p:cNvPr id="49" name="Table 48">
            <a:extLst>
              <a:ext uri="{FF2B5EF4-FFF2-40B4-BE49-F238E27FC236}">
                <a16:creationId xmlns:a16="http://schemas.microsoft.com/office/drawing/2014/main" id="{5828E9C8-1CE4-088B-C7DD-1CB8FFC31BE1}"/>
              </a:ext>
            </a:extLst>
          </p:cNvPr>
          <p:cNvGraphicFramePr>
            <a:graphicFrameLocks noGrp="1"/>
          </p:cNvGraphicFramePr>
          <p:nvPr/>
        </p:nvGraphicFramePr>
        <p:xfrm>
          <a:off x="5893759" y="2573096"/>
          <a:ext cx="5612660" cy="792000"/>
        </p:xfrm>
        <a:graphic>
          <a:graphicData uri="http://schemas.openxmlformats.org/drawingml/2006/table">
            <a:tbl>
              <a:tblPr firstRow="1" bandRow="1">
                <a:effectLst>
                  <a:outerShdw blurRad="63500" sx="102000" sy="102000" algn="ctr" rotWithShape="0">
                    <a:prstClr val="black">
                      <a:alpha val="40000"/>
                    </a:prstClr>
                  </a:outerShdw>
                </a:effectLst>
                <a:tableStyleId>{5C22544A-7EE6-4342-B048-85BDC9FD1C3A}</a:tableStyleId>
              </a:tblPr>
              <a:tblGrid>
                <a:gridCol w="1646120">
                  <a:extLst>
                    <a:ext uri="{9D8B030D-6E8A-4147-A177-3AD203B41FA5}">
                      <a16:colId xmlns:a16="http://schemas.microsoft.com/office/drawing/2014/main" val="3376651699"/>
                    </a:ext>
                  </a:extLst>
                </a:gridCol>
                <a:gridCol w="220127">
                  <a:extLst>
                    <a:ext uri="{9D8B030D-6E8A-4147-A177-3AD203B41FA5}">
                      <a16:colId xmlns:a16="http://schemas.microsoft.com/office/drawing/2014/main" val="2456578272"/>
                    </a:ext>
                  </a:extLst>
                </a:gridCol>
                <a:gridCol w="1397500">
                  <a:extLst>
                    <a:ext uri="{9D8B030D-6E8A-4147-A177-3AD203B41FA5}">
                      <a16:colId xmlns:a16="http://schemas.microsoft.com/office/drawing/2014/main" val="2666067310"/>
                    </a:ext>
                  </a:extLst>
                </a:gridCol>
                <a:gridCol w="295292">
                  <a:extLst>
                    <a:ext uri="{9D8B030D-6E8A-4147-A177-3AD203B41FA5}">
                      <a16:colId xmlns:a16="http://schemas.microsoft.com/office/drawing/2014/main" val="1592916820"/>
                    </a:ext>
                  </a:extLst>
                </a:gridCol>
                <a:gridCol w="2053621">
                  <a:extLst>
                    <a:ext uri="{9D8B030D-6E8A-4147-A177-3AD203B41FA5}">
                      <a16:colId xmlns:a16="http://schemas.microsoft.com/office/drawing/2014/main" val="4135270992"/>
                    </a:ext>
                  </a:extLst>
                </a:gridCol>
              </a:tblGrid>
              <a:tr h="792000"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  <a:latin typeface="+mj-lt"/>
                        </a:rPr>
                        <a:t>0.1 µg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  <a:latin typeface="+mj-lt"/>
                        </a:rPr>
                        <a:t>100 M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tc>
                  <a:txBody>
                    <a:bodyPr/>
                    <a:lstStyle/>
                    <a:p>
                      <a:pPr algn="ctr"/>
                      <a:endParaRPr lang="en-US" sz="1800">
                        <a:solidFill>
                          <a:schemeClr val="tx1"/>
                        </a:solidFill>
                        <a:latin typeface="+mj-lt"/>
                      </a:endParaRP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/>
                      <a:r>
                        <a:rPr lang="en-US" sz="1600">
                          <a:solidFill>
                            <a:schemeClr val="tx1"/>
                          </a:solidFill>
                          <a:latin typeface="+mj-lt"/>
                        </a:rPr>
                        <a:t>2.5-3$ / 1,000 doses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2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chemeClr val="bg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88435974"/>
                  </a:ext>
                </a:extLst>
              </a:tr>
            </a:tbl>
          </a:graphicData>
        </a:graphic>
      </p:graphicFrame>
      <p:grpSp>
        <p:nvGrpSpPr>
          <p:cNvPr id="52" name="Group 51">
            <a:extLst>
              <a:ext uri="{FF2B5EF4-FFF2-40B4-BE49-F238E27FC236}">
                <a16:creationId xmlns:a16="http://schemas.microsoft.com/office/drawing/2014/main" id="{74EBEAA8-6C5C-0C30-BAEC-FF42D54F52FD}"/>
              </a:ext>
            </a:extLst>
          </p:cNvPr>
          <p:cNvGrpSpPr/>
          <p:nvPr/>
        </p:nvGrpSpPr>
        <p:grpSpPr>
          <a:xfrm>
            <a:off x="11324368" y="2477788"/>
            <a:ext cx="302534" cy="315323"/>
            <a:chOff x="11881297" y="2318109"/>
            <a:chExt cx="487234" cy="461665"/>
          </a:xfrm>
        </p:grpSpPr>
        <p:sp>
          <p:nvSpPr>
            <p:cNvPr id="53" name="Oval 52">
              <a:extLst>
                <a:ext uri="{FF2B5EF4-FFF2-40B4-BE49-F238E27FC236}">
                  <a16:creationId xmlns:a16="http://schemas.microsoft.com/office/drawing/2014/main" id="{95C4DF34-5929-8240-88BF-A261EF86CC01}"/>
                </a:ext>
              </a:extLst>
            </p:cNvPr>
            <p:cNvSpPr/>
            <p:nvPr/>
          </p:nvSpPr>
          <p:spPr>
            <a:xfrm>
              <a:off x="11881297" y="2318109"/>
              <a:ext cx="487234" cy="461665"/>
            </a:xfrm>
            <a:prstGeom prst="ellipse">
              <a:avLst/>
            </a:prstGeom>
            <a:solidFill>
              <a:srgbClr val="92D050"/>
            </a:solidFill>
            <a:ln w="12700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wrap="square" lIns="144000" tIns="144000" rIns="144000" bIns="144000" rtlCol="0" anchor="t" anchorCtr="0"/>
            <a:lstStyle/>
            <a:p>
              <a:pPr marL="0" marR="0" lvl="0" indent="0" algn="l" defTabSz="914400" rtl="0" eaLnBrk="1" fontAlgn="base" latinLnBrk="0" hangingPunct="1">
                <a:lnSpc>
                  <a:spcPct val="90000"/>
                </a:lnSpc>
                <a:spcBef>
                  <a:spcPts val="400"/>
                </a:spcBef>
                <a:spcAft>
                  <a:spcPct val="0"/>
                </a:spcAft>
                <a:buClrTx/>
                <a:buSzPct val="100000"/>
                <a:buFontTx/>
                <a:buNone/>
                <a:tabLst/>
                <a:defRPr/>
              </a:pPr>
              <a:endPara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 Light"/>
                <a:ea typeface="+mn-ea"/>
                <a:cs typeface="+mn-cs"/>
                <a:sym typeface="+mn-lt"/>
              </a:endParaRPr>
            </a:p>
          </p:txBody>
        </p:sp>
        <p:pic>
          <p:nvPicPr>
            <p:cNvPr id="54" name="Graphic 53" descr="Checkmark with solid fill">
              <a:extLst>
                <a:ext uri="{FF2B5EF4-FFF2-40B4-BE49-F238E27FC236}">
                  <a16:creationId xmlns:a16="http://schemas.microsoft.com/office/drawing/2014/main" id="{47CEA3FD-151B-CD1F-8B6A-D1E94A0A62B2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11972662" y="2388695"/>
              <a:ext cx="320492" cy="320492"/>
            </a:xfrm>
            <a:prstGeom prst="rect">
              <a:avLst/>
            </a:prstGeom>
          </p:spPr>
        </p:pic>
      </p:grpSp>
      <p:sp>
        <p:nvSpPr>
          <p:cNvPr id="55" name="TextBox 54">
            <a:extLst>
              <a:ext uri="{FF2B5EF4-FFF2-40B4-BE49-F238E27FC236}">
                <a16:creationId xmlns:a16="http://schemas.microsoft.com/office/drawing/2014/main" id="{2D62B2C2-92D3-AE8C-9AF3-2C0E222195E8}"/>
              </a:ext>
            </a:extLst>
          </p:cNvPr>
          <p:cNvSpPr txBox="1"/>
          <p:nvPr/>
        </p:nvSpPr>
        <p:spPr>
          <a:xfrm>
            <a:off x="5893759" y="3365096"/>
            <a:ext cx="5612660" cy="286231"/>
          </a:xfrm>
          <a:prstGeom prst="rect">
            <a:avLst/>
          </a:prstGeom>
        </p:spPr>
        <p:txBody>
          <a:bodyPr vert="horz" wrap="square" lIns="0" tIns="0" rIns="0" bIns="0" rtlCol="0" anchor="ctr" anchorCtr="0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ts val="268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600" b="0" i="1" u="none" strike="noStrike" kern="1200" cap="none" spc="0" normalizeH="0" baseline="0" noProof="1">
                <a:ln>
                  <a:noFill/>
                </a:ln>
                <a:solidFill>
                  <a:srgbClr val="41A937"/>
                </a:solidFill>
                <a:effectLst/>
                <a:uLnTx/>
                <a:uFillTx/>
                <a:latin typeface="Arial" panose="020B0604020202020204" pitchFamily="34" charset="0"/>
                <a:ea typeface="+mn-ea"/>
                <a:cs typeface="Arial" panose="020B0604020202020204" pitchFamily="34" charset="0"/>
              </a:rPr>
              <a:t>From a vision to reality proven by our HPAI program</a:t>
            </a:r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C22A694A-9849-F798-7EED-ADC11C33F738}"/>
              </a:ext>
            </a:extLst>
          </p:cNvPr>
          <p:cNvSpPr/>
          <p:nvPr/>
        </p:nvSpPr>
        <p:spPr>
          <a:xfrm>
            <a:off x="9070516" y="3868692"/>
            <a:ext cx="2506111" cy="1618674"/>
          </a:xfrm>
          <a:prstGeom prst="rect">
            <a:avLst/>
          </a:prstGeom>
          <a:solidFill>
            <a:schemeClr val="accent4">
              <a:lumMod val="20000"/>
              <a:lumOff val="80000"/>
            </a:schemeClr>
          </a:solidFill>
          <a:ln w="12700"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lIns="144000" tIns="144000" rIns="144000" bIns="144000" rtlCol="0" anchor="t" anchorCtr="0"/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ts val="400"/>
              </a:spcBef>
              <a:spcAft>
                <a:spcPct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  <a:sym typeface="+mn-lt"/>
              </a:rPr>
              <a:t>Available for a dedicated session on our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  <a:sym typeface="+mn-lt"/>
              </a:rPr>
              <a:t>Total Cost of Ownership approach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  <a:sym typeface="+mn-lt"/>
              </a:rPr>
              <a:t>and for a </a:t>
            </a:r>
            <a:r>
              <a:rPr kumimoji="0" lang="en-US" sz="1400" b="1" i="0" u="none" strike="noStrike" kern="1200" cap="none" spc="0" normalizeH="0" baseline="0" noProof="0">
                <a:ln>
                  <a:noFill/>
                </a:ln>
                <a:solidFill>
                  <a:srgbClr val="EA7600"/>
                </a:solidFill>
                <a:effectLst/>
                <a:uLnTx/>
                <a:uFillTx/>
                <a:latin typeface="Arial Nova" panose="020B0504020202020204" pitchFamily="34" charset="0"/>
                <a:ea typeface="+mn-ea"/>
                <a:cs typeface="+mn-cs"/>
                <a:sym typeface="+mn-lt"/>
              </a:rPr>
              <a:t>tailored model</a:t>
            </a:r>
          </a:p>
        </p:txBody>
      </p:sp>
      <p:sp>
        <p:nvSpPr>
          <p:cNvPr id="11" name="TextBox 42">
            <a:extLst>
              <a:ext uri="{FF2B5EF4-FFF2-40B4-BE49-F238E27FC236}">
                <a16:creationId xmlns:a16="http://schemas.microsoft.com/office/drawing/2014/main" id="{5EE95847-0C41-302D-7D2A-172AD7D0324F}"/>
              </a:ext>
            </a:extLst>
          </p:cNvPr>
          <p:cNvSpPr txBox="1"/>
          <p:nvPr/>
        </p:nvSpPr>
        <p:spPr>
          <a:xfrm>
            <a:off x="5123529" y="3947814"/>
            <a:ext cx="4033533" cy="1443087"/>
          </a:xfrm>
          <a:prstGeom prst="rect">
            <a:avLst/>
          </a:prstGeom>
          <a:noFill/>
          <a:ln w="9525">
            <a:noFill/>
          </a:ln>
        </p:spPr>
        <p:txBody>
          <a:bodyPr wrap="square">
            <a:spAutoFit/>
          </a:bodyPr>
          <a:lstStyle/>
          <a:p>
            <a:pPr marL="0" marR="0" lvl="0" indent="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C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ost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 per dose includes:</a:t>
            </a:r>
          </a:p>
          <a:p>
            <a:pPr marL="171450" marR="0" lvl="0" indent="-1714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DNA supply to a 3</a:t>
            </a: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rd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 party</a:t>
            </a:r>
          </a:p>
          <a:p>
            <a:pPr marL="171450" marR="0" lvl="0" indent="-1714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Drug substance production with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Ntensify</a:t>
            </a: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®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  Midi flex</a:t>
            </a:r>
          </a:p>
          <a:p>
            <a:pPr marL="171450" marR="0" lvl="0" indent="-1714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Drug product production with 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Ncapsulate</a:t>
            </a:r>
            <a:r>
              <a:rPr kumimoji="0" lang="en-US" sz="1200" b="0" i="0" u="none" strike="noStrike" kern="1200" cap="none" spc="0" normalizeH="0" baseline="3000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®</a:t>
            </a:r>
          </a:p>
          <a:p>
            <a:pPr marL="171450" marR="0" lvl="0" indent="-171450" algn="l" defTabSz="914400" rtl="0" eaLnBrk="1" fontAlgn="base" latinLnBrk="0" hangingPunct="1">
              <a:lnSpc>
                <a:spcPct val="15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-"/>
              <a:tabLst/>
              <a:defRPr/>
            </a:pP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QC R</a:t>
            </a:r>
            <a:r>
              <a:rPr kumimoji="0" lang="en-US" sz="1200" b="0" i="0" u="none" strike="noStrike" kern="1200" cap="none" spc="0" normalizeH="0" baseline="0" noProof="0" err="1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elease</a:t>
            </a:r>
            <a:r>
              <a:rPr kumimoji="0" lang="en-US" sz="1200" b="0" i="0" u="none" strike="noStrike" kern="1200" cap="none" spc="0" normalizeH="0" baseline="0" noProof="0">
                <a:ln>
                  <a:noFill/>
                </a:ln>
                <a:solidFill>
                  <a:srgbClr val="000000"/>
                </a:solidFill>
                <a:effectLst/>
                <a:uLnTx/>
                <a:uFillTx/>
                <a:latin typeface="Arial"/>
                <a:ea typeface="+mn-ea"/>
                <a:cs typeface="Calibri"/>
              </a:rPr>
              <a:t> testing</a:t>
            </a:r>
          </a:p>
        </p:txBody>
      </p:sp>
      <p:sp>
        <p:nvSpPr>
          <p:cNvPr id="7" name="Rectangle: Top Corners Rounded 2">
            <a:extLst>
              <a:ext uri="{FF2B5EF4-FFF2-40B4-BE49-F238E27FC236}">
                <a16:creationId xmlns:a16="http://schemas.microsoft.com/office/drawing/2014/main" id="{7712457F-EF00-1801-70F1-E534F9CE9824}"/>
              </a:ext>
            </a:extLst>
          </p:cNvPr>
          <p:cNvSpPr/>
          <p:nvPr/>
        </p:nvSpPr>
        <p:spPr>
          <a:xfrm>
            <a:off x="469979" y="81253"/>
            <a:ext cx="4034787" cy="231267"/>
          </a:xfrm>
          <a:prstGeom prst="round2SameRect">
            <a:avLst>
              <a:gd name="adj1" fmla="val 27615"/>
              <a:gd name="adj2" fmla="val 0"/>
            </a:avLst>
          </a:prstGeom>
          <a:solidFill>
            <a:schemeClr val="tx2"/>
          </a:solidFill>
          <a:ln w="12700" cap="flat" cmpd="sng" algn="ctr">
            <a:noFill/>
            <a:prstDash val="solid"/>
          </a:ln>
          <a:effectLst/>
        </p:spPr>
        <p:txBody>
          <a:bodyPr wrap="square" lIns="0" tIns="0" rIns="0" bIns="0" rtlCol="0" anchor="ctr" anchorCtr="0"/>
          <a:lstStyle>
            <a:defPPr>
              <a:defRPr lang="en-US"/>
            </a:defPPr>
            <a:lvl1pPr marL="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0" marR="0" lvl="0" indent="0" algn="ctr" defTabSz="914400" rtl="0" eaLnBrk="1" fontAlgn="auto" latinLnBrk="0" hangingPunct="1">
              <a:lnSpc>
                <a:spcPct val="90000"/>
              </a:lnSpc>
              <a:spcBef>
                <a:spcPts val="400"/>
              </a:spcBef>
              <a:spcAft>
                <a:spcPts val="0"/>
              </a:spcAft>
              <a:buClrTx/>
              <a:buSzPct val="100000"/>
              <a:buFontTx/>
              <a:buNone/>
              <a:tabLst/>
              <a:defRPr/>
            </a:pP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/>
                <a:ea typeface="Microsoft YaHei"/>
                <a:cs typeface="Poppins" pitchFamily="2" charset="77"/>
                <a:sym typeface="+mn-lt"/>
              </a:rPr>
              <a:t>HPAI </a:t>
            </a:r>
            <a:r>
              <a:rPr kumimoji="0" lang="en-US" sz="1050" b="0" i="0" u="none" strike="noStrike" kern="1200" cap="none" spc="0" normalizeH="0" baseline="0" noProof="0" err="1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/>
                <a:ea typeface="Microsoft YaHei"/>
                <a:cs typeface="Poppins" pitchFamily="2" charset="77"/>
                <a:sym typeface="+mn-lt"/>
              </a:rPr>
              <a:t>samRNA</a:t>
            </a:r>
            <a:r>
              <a:rPr kumimoji="0" lang="en-US" sz="1050" b="0" i="0" u="none" strike="noStrike" kern="120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Poppins SemiBold"/>
                <a:ea typeface="Microsoft YaHei"/>
                <a:cs typeface="Poppins" pitchFamily="2" charset="77"/>
                <a:sym typeface="+mn-lt"/>
              </a:rPr>
              <a:t> with QCX – challenge study in chickens</a:t>
            </a:r>
            <a:endParaRPr kumimoji="0" lang="en-US" sz="1050" b="0" i="0" u="none" strike="noStrike" kern="120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Poppins SemiBold"/>
              <a:ea typeface="Microsoft YaHei"/>
              <a:cs typeface="Segoe UI"/>
              <a:sym typeface="+mn-lt"/>
            </a:endParaRPr>
          </a:p>
        </p:txBody>
      </p:sp>
    </p:spTree>
    <p:extLst>
      <p:ext uri="{BB962C8B-B14F-4D97-AF65-F5344CB8AC3E}">
        <p14:creationId xmlns:p14="http://schemas.microsoft.com/office/powerpoint/2010/main" val="3303875168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342732551"/>
      </p:ext>
    </p:extLst>
  </p:cSld>
  <p:clrMapOvr>
    <a:masterClrMapping/>
  </p:clrMapOvr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0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0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0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1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1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2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2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2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3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3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3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4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4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4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5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5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5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6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7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7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MM_SLIDE_TYPE" val="6"/>
</p:tagLst>
</file>

<file path=ppt/tags/tag17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p0574Lt1pfEeuusKCiCw0PA"/>
</p:tagLst>
</file>

<file path=ppt/tags/tag17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7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F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wAAAAAAAAAEAAAACQAAAF9pZD0kLl9pZAEDAAAAAAADAAAAAQADAAAAIwAAAENvbWJpSW5kZXg9JC5OYW1lICsgJ18nICsgJC5WZXJzaW9uAQUAAAAAAAUAAAABAAU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gIBAQEBAQEBAQEBAQEBAQMAAAAAAAAAAwAAAAMAAAAA/////wUACgwAAAAAAAAAAAAAIAD///////////////8AAAD///////////////8DAAAAAgD///////8DAAAAAw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UAAAACABAAC3wR3DiwW8tGioQEkPG0JnAEAAAAAAADAAAAAAADAAAABAADAAIA////////BQAAAAMAEAALEaHG1YoJQ0WoW99c9z/PVQQAAAABAAMAAAAEAAMAAAABAAMAAAAAAP///////wQAAQD///////8FAAAABAAQAAsylMyM3hNCQ5Mr2A4/wY/4BAAAAAIAAwAAAAIAAwAAAAM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////8DAJ0OAAAAAAAAAAAAAP////9hAGEAAAAFX2lkABAAAAAEfBHcOLBby0aKhASQ8bQmcAREYXRhAAUAAAAAAk5hbWUADQAAAExpbmtEYXRhTGlzdAAQVmVyc2lvbgAAAAAACUxhc3RXcml0ZQA3O8phlQEAAAABAP////9hAGEAAAAFX2lkABAAAAAEEaHG1YoJQ0WoW99c9z/PVQREYXRhAAUAAAAAAk5hbWUADQAAAExpbmtEYXRhTGlzdAAQVmVyc2lvbgABAAAACUxhc3RXcml0ZQA3O8phlQEAAAACAP////9wAHAAAAAFX2lkABAAAAAEMpTMjN4TQkOTK9gOP8GP+ANEYXRhABYAAAACUGVyc29uYWxJZAABAAAAAAACTmFtZQALAAAAUGVyc29uYWxJZAAQVmVyc2lvbgAAAAAACUxhc3RXcml0ZQBHO8phlQ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/////BQASDAAAAAAAAAAAAAAgAf///////////////wAAAP///////////////wUAAAACAP///////wUAAAAD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EAIAH///////////////8AAA7///////8F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CAAEBAwAAAAIA////////DgAGTGlua0RhdGFMaXN0XzAEAAAAAAAFAAAAAAAFAAAAAwADAAIBAwAAAAMA////////DgAGTGlua0RhdGFMaXN0XzEEAAAAAQAFAAAAAgAFAAAABAAFAAAAAAD///////8EAAEBAwAAAAQA////////DAAGUGVyc29uYWxJZF8wBAAAAAIABQAAAAMABQ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LASTWRITEDATE" val="638766991983112443"/>
  <p:tag name="EMPOWERCHARTSPROPERTIES_B_LENGTH" val="24576"/>
  <p:tag name="DOWN_MIGRATION_INITIAL_LAYOUT_REQUIRED" val="9.2.99"/>
  <p:tag name="RUNTIME_ID" val="1305a109-5ba0-4d2e-a620-8e459dfeeb96"/>
</p:tagLst>
</file>

<file path=ppt/tags/tag18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LENGTH" val="24576"/>
  <p:tag name="EMPOWERCHARTSPROPERTIES_B_0" val="AAAAAAH//////////wEAAAAAAAAAAAAAACoqIFRoaXMgaXMgYSBMaXRlREIgZmlsZSAqKgcF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wAAAAAAAAAEAAAACQAAAF9pZD0kLl9pZAEDAAAAAAADAAAAAQADAAAAIwAAAENvbWJpSW5kZXg9JC5OYW1lICsgJ18nICsgJC5WZXJzaW9uAQUAAAAAAAUAAAABAAU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wMBAQEBAQEBAQEBAQEBAQMAAAAAAAAAAwAAAAMAAAAA/////wUA/gsAAAAAAAAAAAAAIAD///////////////8AAAD///////////////8DAAAAAgD///////8DAAAAAgD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Q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DAP///////wUAAAACABAACzIRpwqQ7ThGq5JY7lcnOaYEAAAAAAADAAAAAAADAAAAAwADAAAAAAD///////8DAAAAAAD///////8DAAEA////////BQAAAAMAEAAL+9/d1iEWFEmDCj1MUnXOFwQAAAABAAMAAAACAAMAAAAEAAQAAQD///////8FAAAABAAQAAssbe7v63nMT4NPgVbsIQhwBAAAAAIAAwAAAAMAAw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////8DAJ0OAAAAAAAAAAAAAP////9hAGEAAAAFX2lkABAAAAAEMhGnCpDtOEarkljuVyc5pgREYXRhAAUAAAAAAk5hbWUADQAAAExpbmtEYXRhTGlzdAAQVmVyc2lvbgABAAAACUxhc3RXcml0ZQD/545blQEAAAABAP////9hAGEAAAAFX2lkABAAAAAE+9/d1iEWFEmDCj1MUnXOFwREYXRhAAUAAAAAAk5hbWUADQAAAExpbmtEYXRhTGlzdAAQVmVyc2lvbgAAAAAACUxhc3RXcml0ZQD/545blQEAAAACAP////9wAHAAAAAFX2lkABAAAAAELG3u7+t5zE+DT4FW7CEIcANEYXRhABYAAAACUGVyc29uYWxJZAABAAAAAAACTmFtZQALAAAAUGVyc29uYWxJZAAQVmVyc2lvbgAAAAAACUxhc3RXcml0ZQAP6I5blQ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/////BQAGDAAAAAAAAAAAAAAgAf///////////////wAAAP///////////////wUAAAADAP///////wUAAAACAP///////wU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EAIAH///////////////8AAA7///////8F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CAAMBAwAAAAIA////////DgAGTGlua0RhdGFMaXN0XzEEAAAAAAAFAAAAAwAFAAAABAAFAAAAAAD///////8FAAAAAAD///////8DAAEBAwAAAAMA////////DgAGTGlua0RhdGFMaXN0XzAEAAAAAQAFAAAAAAAFAAAAAgAEAAEBAwAAAAQA////////DAAGUGVyc29uYWxJZF8wBAAAAAIABQAAAAIABQ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RUNTIME_ID" val="887f0221-5e67-430a-8873-8ccc14e53165"/>
  <p:tag name="DOWN_MIGRATION_INITIAL_LAYOUT_REQUIRED" val="9.2.99"/>
  <p:tag name="EMPOWERCHARTSPROPERTIES_LASTWRITEDATE" val="638765946470717289"/>
</p:tagLst>
</file>

<file path=ppt/tags/tag18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18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LENGTH" val="24576"/>
  <p:tag name="EMPOWERCHARTSPROPERTIES_B_0" val="AAAAAAH//////////wEAAAAAAAAAAAAAACoqIFRoaXMgaXMgYSBMaXRlREIgZmlsZSAqKgcF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wAAAAAAAAAEAAAACQAAAF9pZD0kLl9pZAEDAAAAAAADAAAAAQADAAAAIwAAAENvbWJpSW5kZXg9JC5OYW1lICsgJ18nICsgJC5WZXJzaW9uAQUAAAAAAAUAAAABAAU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gIBAQEBAQEBAQEBAQEBAQMAAAAAAAAAAwAAAAMAAAAA/////wUA/gsAAAAAAAAAAAAAIAD///////////////8AAAD///////////////8DAAAAAgD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CAP///////wUAAAACABAAC0T19EwHY+tAt+6EpL/BPgUEAAAAAAADAAAAAAADAAAABAADAAAAAAADAAAAAwADAAIA////////BQAAAAMAEAALo6MdlG5Nwk252RIvxtgs1AQAAAABAAMAAAAEAAMAAAABAAMAAAACAP///////wQAAQD///////8FAAAABAAQAAuD54RtcW5eT4O8dva6GUw5BAAAAAIAAwAAAAIAAwAAAAM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////8DAJ0OAAAAAAAAAAAAAP////9hAGEAAAAFX2lkABAAAAAERPX0TAdj60C37oSkv8E+BQREYXRhAAUAAAAAAk5hbWUADQAAAExpbmtEYXRhTGlzdAAQVmVyc2lvbgAAAAAACUxhc3RXcml0ZQBG6I5blQEAAAABAP////9hAGEAAAAFX2lkABAAAAAEo6MdlG5Nwk252RIvxtgs1AREYXRhAAUAAAAAAk5hbWUADQAAAExpbmtEYXRhTGlzdAAQVmVyc2lvbgABAAAACUxhc3RXcml0ZQBG6I5blQEAAAACAP////9wAHAAAAAFX2lkABAAAAAEg+eEbXFuXk+DvHb2uhlMOQNEYXRhABYAAAACUGVyc29uYWxJZAABAAAAAAACTmFtZQALAAAAUGVyc29uYWxJZAAQVmVyc2lvbgAAAAAACUxhc3RXcml0ZQBf6I5blQ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/////BQAGDAAAAAAAAAAAAAAgAf///////////////wAAAP///////////////wUAAAACAP///////wU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EAIAH///////////////8AAA7///////8F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CAAIBAwAAAAIA////////DgAGTGlua0RhdGFMaXN0XzAEAAAAAAAFAAAAAAAFAAAAAwAFAAAAAAAFAAAAAwADAAIBAwAAAAMA////////DgAGTGlua0RhdGFMaXN0XzEEAAAAAQAFAAAAAgAFAAAABAAFAAAAAgD///////8EAAEBAwAAAAQA////////DAAGUGVyc29uYWxJZF8wBAAAAAIABQAAAAMABQ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RUNTIME_ID" val="4547edf9-4bf5-4e35-a2a2-e50226aa6440"/>
  <p:tag name="DOWN_MIGRATION_INITIAL_LAYOUT_REQUIRED" val="9.2.99"/>
  <p:tag name="EMPOWERCHARTSPROPERTIES_LASTWRITEDATE" val="638765946471512308"/>
</p:tagLst>
</file>

<file path=ppt/tags/tag18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LENGTH" val="24576"/>
  <p:tag name="EMPOWERCHARTSPROPERTIES_B_0" val="AAAAAAH//////////wEAAAAAAAAAAAAAACoqIFRoaXMgaXMgYSBMaXRlREIgZmlsZSAqKgcF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wAAAAAAAAAEAAAACQAAAF9pZD0kLl9pZAEDAAAAAAADAAAAAQADAAAAIwAAAENvbWJpSW5kZXg9JC5OYW1lICsgJ18nICsgJC5WZXJzaW9uAQUAAAAAAAUAAAABAAU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QIBAQEBAQEBAQEBAQEBAQMAAAAAAAAAAwAAAAMAAAAA/////wUA2gsAAAAAAAAAAAAAIAD///////////////8AAAD///////////////8DAAAABAD///////8DAAAABAD///////8DAAAABAD///////8DAAAABAD///////8D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UAAAACABAACxItD0plZpJIo5GncBsz5isEAAAAAAADAAAABAADAAAAAwADAAIA////////BQAAAAMAEAALfw6buBziQ0CeeEiATaaAZAQAAAABAAMAAAACAAMAAAABAAMAAAAEAP///////wQABQD///////8FAAAABAAQAAu3QwQ30ZjkS7do/rgM18W4BAAAAAIAAwAAAAAAAwAAAAIAAwAAAAAAAwAAAAMAAwAAAAAA////////AwAAAAAA////////Aw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////8DAJ0OAAAAAAAAAAAAAP////9hAGEAAAAFX2lkABAAAAAEEi0PSmVmkkijkadwGzPmKwREYXRhAAUAAAAAAk5hbWUADQAAAExpbmtEYXRhTGlzdAAQVmVyc2lvbgAAAAAACUxhc3RXcml0ZQCP6I5blQEAAAABAP////9hAGEAAAAFX2lkABAAAAAEfw6buBziQ0CeeEiATaaAZAREYXRhAAUAAAAAAk5hbWUADQAAAExpbmtEYXRhTGlzdAAQVmVyc2lvbgABAAAACUxhc3RXcml0ZQCP6I5blQEAAAACAP////9wAHAAAAAFX2lkABAAAAAEt0MEN9GY5Eu3aP64DNfFuANEYXRhABYAAAACUGVyc29uYWxJZAABAAAAAAACTmFtZQALAAAAUGVyc29uYWxJZAAQVmVyc2lvbgAAAAAACUxhc3RXcml0ZQCt6I5blQ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/////BQASDAAAAAAAAAAAAAAgAf///////////////wAAAP///////////////wUAAAACAP///////wUAAAAD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EAIAH///////////////8AAA7///////8F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CAAEBAwAAAAIA////////DgAGTGlua0RhdGFMaXN0XzAEAAAAAAAFAAAAAAAFAAAAAwADAAIBAwAAAAMA////////DgAGTGlua0RhdGFMaXN0XzEEAAAAAQAFAAAAAgAFAAAABAAFAAAAAAD///////8EAAEBAwAAAAQA////////DAAGUGVyc29uYWxJZF8wBAAAAAIABQAAAAMABQ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DOWN_MIGRATION_INITIAL_LAYOUT_REQUIRED" val="9.2.99"/>
  <p:tag name="EMPOWERCHARTSPROPERTIES_LASTWRITEDATE" val="638765946472306948"/>
  <p:tag name="RUNTIME_ID" val="f0d0c484-92f0-4897-98a9-a0014e35881e"/>
</p:tagLst>
</file>

<file path=ppt/tags/tag18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LENGTH" val="24576"/>
  <p:tag name="EMPOWERCHARTSPROPERTIES_B_0" val="AAAAAAH//////////wEAAAAAAAAAAAAAACoqIFRoaXMgaXMgYSBMaXRlREIgZmlsZSAqKgcF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wAAAAAAAAAEAAAACQAAAF9pZD0kLl9pZAEDAAAAAAADAAAAAQADAAAAIwAAAENvbWJpSW5kZXg9JC5OYW1lICsgJ18nICsgJC5WZXJzaW9uAQUAAAAAAAUAAAABAAU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gIBAQEBAQEBAQEBAQEBAQMAAAAAAAAAAwAAAAMAAAAA/////wUACgwAAAAAAAAAAAAAIAD///////////////8AAAD///////////////8DAAAABAD///////8DAAAAAw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UAAAACABAAC4oZ86fWnSZOm0dvg+dnzIwEAAAAAAADAAAABAADAAAAAwADAAIA////////BQAAAAMAEAALyrcw9aVxu0yCu7lVh+vcbQQAAAABAAMAAAACAAMAAAABAAMAAAAAAP///////wQAAQD///////8FAAAABAAQAAvPz7EBmtDeSq9s6wRuaREDBAAAAAIAAwAAAAAAAwAAAAI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////8DAJ0OAAAAAAAAAAAAAP////9hAGEAAAAFX2lkABAAAAAEihnzp9adJk6bR2+D52fMjAREYXRhAAUAAAAAAk5hbWUADQAAAExpbmtEYXRhTGlzdAAQVmVyc2lvbgABAAAACUxhc3RXcml0ZQDW6I5blQEAAAABAP////9hAGEAAAAFX2lkABAAAAAEyrcw9aVxu0yCu7lVh+vcbQREYXRhAAUAAAAAAk5hbWUADQAAAExpbmtEYXRhTGlzdAAQVmVyc2lvbgAAAAAACUxhc3RXcml0ZQDW6I5blQEAAAACAP////9wAHAAAAAFX2lkABAAAAAEz8+xAZrQ3kqvbOsEbmkRAwNEYXRhABYAAAACUGVyc29uYWxJZAABAAAAAAACTmFtZQALAAAAUGVyc29uYWxJZAAQVmVyc2lvbgAAAAAACUxhc3RXcml0ZQDt6I5blQ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/////BQAGDAAAAAAAAAAAAAAgAf///////////////wAAAP///////////////wUAAAADAP///////wUAAAAD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EAIAH///////////////8AAA7///////8F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CAAEBAwAAAAIA////////DgAGTGlua0RhdGFMaXN0XzEEAAAAAAAFAAAAAwAFAAAABAADAAIBAwAAAAMA////////DgAGTGlua0RhdGFMaXN0XzAEAAAAAQAFAAAAAAAFAAAAAgAFAAAAAAAFAAAABAAEAAIBAwAAAAQA////////DAAGUGVyc29uYWxJZF8wBAAAAAIABQAAAAIABQAAAAEABQAAAAM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RUNTIME_ID" val="092e5242-ea93-400f-8721-f938e2eb74e5"/>
  <p:tag name="DOWN_MIGRATION_INITIAL_LAYOUT_REQUIRED" val="9.2.99"/>
  <p:tag name="EMPOWERCHARTSPROPERTIES_LASTWRITEDATE" val="638765946472951410"/>
</p:tagLst>
</file>

<file path=ppt/tags/tag18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F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wAAAAAAAAAEAAAACQAAAF9pZD0kLl9pZAEDAAAAAAADAAAAAQADAAAAIwAAAENvbWJpSW5kZXg9JC5OYW1lICsgJ18nICsgJC5WZXJzaW9uAQUAAAAAAAUAAAABAAU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wMBAQEBAQEBAQEBAQEBAQMAAAAAAAAAAwAAAAMAAAAA/////wUA/gsAAAAAAAAAAAAAIAD///////////////8AAAD///////////////8DAAAAAgD///////8DAAAAAgD///////8DAAAAAg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Q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DAP///////wUAAAACABAACzIRpwqQ7ThGq5JY7lcnOaYEAAAAAAADAAAAAAADAAAAAwADAAAAAAD///////8DAAAAAAD///////8DAAEA////////BQAAAAMAEAAL+9/d1iEWFEmDCj1MUnXOFwQAAAABAAMAAAACAAMAAAAEAAQAAQD///////8FAAAABAAQAAssbe7v63nMT4NPgVbsIQhwBAAAAAIAAwAAAAMAAw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////8DAJ0OAAAAAAAAAAAAAP////9hAGEAAAAFX2lkABAAAAAEMhGnCpDtOEarkljuVyc5pgREYXRhAAUAAAAAAk5hbWUADQAAAExpbmtEYXRhTGlzdAAQVmVyc2lvbgABAAAACUxhc3RXcml0ZQD/545blQEAAAABAP////9hAGEAAAAFX2lkABAAAAAE+9/d1iEWFEmDCj1MUnXOFwREYXRhAAUAAAAAAk5hbWUADQAAAExpbmtEYXRhTGlzdAAQVmVyc2lvbgAAAAAACUxhc3RXcml0ZQD/545blQEAAAACAP////9wAHAAAAAFX2lkABAAAAAELG3u7+t5zE+DT4FW7CEIcANEYXRhABYAAAACUGVyc29uYWxJZAABAAAAAAACTmFtZQALAAAAUGVyc29uYWxJZAAQVmVyc2lvbgAAAAAACUxhc3RXcml0ZQAP6I5blQ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/////BQAGDAAAAAAAAAAAAAAgAf///////////////wAAAP///////////////wUAAAADAP///////wUAAAACAP///////wUAAAAC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EAIAH///////////////8AAA7///////8F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CAAMBAwAAAAIA////////DgAGTGlua0RhdGFMaXN0XzEEAAAAAAAFAAAAAwAFAAAABAAFAAAAAAD///////8FAAAAAAD///////8DAAEBAwAAAAMA////////DgAGTGlua0RhdGFMaXN0XzAEAAAAAQAFAAAAAAAFAAAAAgAEAAEBAwAAAAQA////////DAAGUGVyc29uYWxJZF8wBAAAAAIABQAAAAIABQ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LASTWRITEDATE" val="638765946470717289"/>
  <p:tag name="EMPOWERCHARTSPROPERTIES_B_LENGTH" val="24576"/>
  <p:tag name="DOWN_MIGRATION_INITIAL_LAYOUT_REQUIRED" val="9.2.99"/>
  <p:tag name="RUNTIME_ID" val="ea077cd3-eb4d-448b-b44d-1e91ed9d9d21"/>
</p:tagLst>
</file>

<file path=ppt/tags/tag18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F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wAAAAAAAAAEAAAACQAAAF9pZD0kLl9pZAEDAAAAAAADAAAAAQADAAAAIwAAAENvbWJpSW5kZXg9JC5OYW1lICsgJ18nICsgJC5WZXJzaW9uAQUAAAAAAAUAAAABAAU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gIBAQEBAQEBAQEBAQEBAQMAAAAAAAAAAwAAAAMAAAAA/////wUACgwAAAAAAAAAAAAAIAD///////////////8AAAD///////////////8DAAAABAD///////8DAAAAAw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UAAAACABAAC4oZ86fWnSZOm0dvg+dnzIwEAAAAAAADAAAABAADAAAAAwADAAIA////////BQAAAAMAEAALyrcw9aVxu0yCu7lVh+vcbQQAAAABAAMAAAACAAMAAAABAAMAAAAAAP///////wQAAQD///////8FAAAABAAQAAvPz7EBmtDeSq9s6wRuaREDBAAAAAIAAwAAAAAAAwAAAAI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////8DAJ0OAAAAAAAAAAAAAP////9hAGEAAAAFX2lkABAAAAAEihnzp9adJk6bR2+D52fMjAREYXRhAAUAAAAAAk5hbWUADQAAAExpbmtEYXRhTGlzdAAQVmVyc2lvbgABAAAACUxhc3RXcml0ZQDW6I5blQEAAAABAP////9hAGEAAAAFX2lkABAAAAAEyrcw9aVxu0yCu7lVh+vcbQREYXRhAAUAAAAAAk5hbWUADQAAAExpbmtEYXRhTGlzdAAQVmVyc2lvbgAAAAAACUxhc3RXcml0ZQDW6I5blQEAAAACAP////9wAHAAAAAFX2lkABAAAAAEz8+xAZrQ3kqvbOsEbmkRAwNEYXRhABYAAAACUGVyc29uYWxJZAABAAAAAAACTmFtZQALAAAAUGVyc29uYWxJZAAQVmVyc2lvbgAAAAAACUxhc3RXcml0ZQDt6I5blQ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/////BQAGDAAAAAAAAAAAAAAgAf///////////////wAAAP///////////////wUAAAADAP///////wUAAAAD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EAIAH///////////////8AAA7///////8F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CAAEBAwAAAAIA////////DgAGTGlua0RhdGFMaXN0XzEEAAAAAAAFAAAAAwAFAAAABAADAAIBAwAAAAMA////////DgAGTGlua0RhdGFMaXN0XzAEAAAAAQAFAAAAAAAFAAAAAgAFAAAAAAAFAAAABAAEAAIBAwAAAAQA////////DAAGUGVyc29uYWxJZF8wBAAAAAIABQAAAAIABQAAAAEABQAAAAM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LASTWRITEDATE" val="638765946472951410"/>
  <p:tag name="EMPOWERCHARTSPROPERTIES_B_LENGTH" val="24576"/>
  <p:tag name="DOWN_MIGRATION_INITIAL_LAYOUT_REQUIRED" val="9.2.99"/>
  <p:tag name="RUNTIME_ID" val="9c32c070-746a-47c8-af8e-779360f89e4c"/>
</p:tagLst>
</file>

<file path=ppt/tags/tag18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F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wAAAAAAAAAEAAAACQAAAF9pZD0kLl9pZAEDAAAAAAADAAAAAQADAAAAIwAAAENvbWJpSW5kZXg9JC5OYW1lICsgJ18nICsgJC5WZXJzaW9uAQUAAAAAAAUAAAABAAU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QIBAQEBAQEBAQEBAQEBAQMAAAAAAAAAAwAAAAMAAAAA/////wUA2gsAAAAAAAAAAAAAIAD///////////////8AAAD///////////////8DAAAABAD///////8DAAAABAD///////8DAAAABAD///////8DAAAABAD///////8D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UAAAACABAACxItD0plZpJIo5GncBsz5isEAAAAAAADAAAABAADAAAAAwADAAIA////////BQAAAAMAEAALfw6buBziQ0CeeEiATaaAZAQAAAABAAMAAAACAAMAAAABAAMAAAAEAP///////wQABQD///////8FAAAABAAQAAu3QwQ30ZjkS7do/rgM18W4BAAAAAIAAwAAAAAAAwAAAAIAAwAAAAAAAwAAAAMAAwAAAAAA////////AwAAAAAA////////Aw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////8DAJ0OAAAAAAAAAAAAAP////9hAGEAAAAFX2lkABAAAAAEEi0PSmVmkkijkadwGzPmKwREYXRhAAUAAAAAAk5hbWUADQAAAExpbmtEYXRhTGlzdAAQVmVyc2lvbgAAAAAACUxhc3RXcml0ZQCP6I5blQEAAAABAP////9hAGEAAAAFX2lkABAAAAAEfw6buBziQ0CeeEiATaaAZAREYXRhAAUAAAAAAk5hbWUADQAAAExpbmtEYXRhTGlzdAAQVmVyc2lvbgABAAAACUxhc3RXcml0ZQCP6I5blQEAAAACAP////9wAHAAAAAFX2lkABAAAAAEt0MEN9GY5Eu3aP64DNfFuANEYXRhABYAAAACUGVyc29uYWxJZAABAAAAAAACTmFtZQALAAAAUGVyc29uYWxJZAAQVmVyc2lvbgAAAAAACUxhc3RXcml0ZQCt6I5blQ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/////BQASDAAAAAAAAAAAAAAgAf///////////////wAAAP///////////////wUAAAACAP///////wUAAAAD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EAIAH///////////////8AAA7///////8F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CAAEBAwAAAAIA////////DgAGTGlua0RhdGFMaXN0XzAEAAAAAAAFAAAAAAAFAAAAAwADAAIBAwAAAAMA////////DgAGTGlua0RhdGFMaXN0XzEEAAAAAQAFAAAAAgAFAAAABAAFAAAAAAD///////8EAAEBAwAAAAQA////////DAAGUGVyc29uYWxJZF8wBAAAAAIABQAAAAMABQ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LASTWRITEDATE" val="638765946472306948"/>
  <p:tag name="EMPOWERCHARTSPROPERTIES_B_LENGTH" val="24576"/>
  <p:tag name="DOWN_MIGRATION_INITIAL_LAYOUT_REQUIRED" val="9.2.99"/>
  <p:tag name="RUNTIME_ID" val="5e1ef265-6dbf-4176-9707-1762a5c08554"/>
</p:tagLst>
</file>

<file path=ppt/tags/tag19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F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wAAAAAAAAAEAAAACQAAAF9pZD0kLl9pZAEDAAAAAAADAAAAAQADAAAAIwAAAENvbWJpSW5kZXg9JC5OYW1lICsgJ18nICsgJC5WZXJzaW9uAQUAAAAAAAUAAAABAAU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QIBAQEBAQEBAQEBAQEBAQMAAAAAAAAAAwAAAAMAAAAA/////wUA2gsAAAAAAAAAAAAAIAD///////////////8AAAD///////////////8DAAAABAD///////8DAAAABAD///////8DAAAABAD///////8DAAAABAD///////8D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UAAAACABAACxItD0plZpJIo5GncBsz5isEAAAAAAADAAAABAADAAAAAwADAAIA////////BQAAAAMAEAALfw6buBziQ0CeeEiATaaAZAQAAAABAAMAAAACAAMAAAABAAMAAAAEAP///////wQABQD///////8FAAAABAAQAAu3QwQ30ZjkS7do/rgM18W4BAAAAAIAAwAAAAAAAwAAAAIAAwAAAAAAAwAAAAMAAwAAAAAA////////AwAAAAAA////////Aw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////8DAJ0OAAAAAAAAAAAAAP////9hAGEAAAAFX2lkABAAAAAEEi0PSmVmkkijkadwGzPmKwREYXRhAAUAAAAAAk5hbWUADQAAAExpbmtEYXRhTGlzdAAQVmVyc2lvbgAAAAAACUxhc3RXcml0ZQCP6I5blQEAAAABAP////9hAGEAAAAFX2lkABAAAAAEfw6buBziQ0CeeEiATaaAZAREYXRhAAUAAAAAAk5hbWUADQAAAExpbmtEYXRhTGlzdAAQVmVyc2lvbgABAAAACUxhc3RXcml0ZQCP6I5blQEAAAACAP////9wAHAAAAAFX2lkABAAAAAEt0MEN9GY5Eu3aP64DNfFuANEYXRhABYAAAACUGVyc29uYWxJZAABAAAAAAACTmFtZQALAAAAUGVyc29uYWxJZAAQVmVyc2lvbgAAAAAACUxhc3RXcml0ZQCt6I5blQ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/////BQASDAAAAAAAAAAAAAAgAf///////////////wAAAP///////////////wUAAAACAP///////wUAAAAD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EAIAH///////////////8AAA7///////8F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CAAEBAwAAAAIA////////DgAGTGlua0RhdGFMaXN0XzAEAAAAAAAFAAAAAAAFAAAAAwADAAIBAwAAAAMA////////DgAGTGlua0RhdGFMaXN0XzEEAAAAAQAFAAAAAgAFAAAABAAFAAAAAAD///////8EAAEBAwAAAAQA////////DAAGUGVyc29uYWxJZF8wBAAAAAIABQAAAAMABQ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LASTWRITEDATE" val="638765946472306948"/>
  <p:tag name="EMPOWERCHARTSPROPERTIES_B_LENGTH" val="24576"/>
  <p:tag name="DOWN_MIGRATION_INITIAL_LAYOUT_REQUIRED" val="9.2.99"/>
  <p:tag name="RUNTIME_ID" val="5e1ef265-6dbf-4176-9707-1762a5c08554"/>
</p:tagLst>
</file>

<file path=ppt/tags/tag19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F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wAAAAAAAAAEAAAACQAAAF9pZD0kLl9pZAEDAAAAAAADAAAAAQADAAAAIwAAAENvbWJpSW5kZXg9JC5OYW1lICsgJ18nICsgJC5WZXJzaW9uAQUAAAAAAAUAAAABAAU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QIBAQEBAQEBAQEBAQEBAQMAAAAAAAAAAwAAAAMAAAAA/////wUA2gsAAAAAAAAAAAAAIAD///////////////8AAAD///////////////8DAAAABAD///////8DAAAABAD///////8DAAAABAD///////8DAAAABAD///////8D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UAAAACABAACxItD0plZpJIo5GncBsz5isEAAAAAAADAAAABAADAAAAAwADAAIA////////BQAAAAMAEAALfw6buBziQ0CeeEiATaaAZAQAAAABAAMAAAACAAMAAAABAAMAAAAEAP///////wQABQD///////8FAAAABAAQAAu3QwQ30ZjkS7do/rgM18W4BAAAAAIAAwAAAAAAAwAAAAIAAwAAAAAAAwAAAAMAAwAAAAAA////////AwAAAAAA////////Aw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////8DAJ0OAAAAAAAAAAAAAP////9hAGEAAAAFX2lkABAAAAAEEi0PSmVmkkijkadwGzPmKwREYXRhAAUAAAAAAk5hbWUADQAAAExpbmtEYXRhTGlzdAAQVmVyc2lvbgAAAAAACUxhc3RXcml0ZQCP6I5blQEAAAABAP////9hAGEAAAAFX2lkABAAAAAEfw6buBziQ0CeeEiATaaAZAREYXRhAAUAAAAAAk5hbWUADQAAAExpbmtEYXRhTGlzdAAQVmVyc2lvbgABAAAACUxhc3RXcml0ZQCP6I5blQEAAAACAP////9wAHAAAAAFX2lkABAAAAAEt0MEN9GY5Eu3aP64DNfFuANEYXRhABYAAAACUGVyc29uYWxJZAABAAAAAAACTmFtZQALAAAAUGVyc29uYWxJZAAQVmVyc2lvbgAAAAAACUxhc3RXcml0ZQCt6I5blQ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/////BQASDAAAAAAAAAAAAAAgAf///////////////wAAAP///////////////wUAAAACAP///////wUAAAAD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EAIAH///////////////8AAA7///////8F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CAAEBAwAAAAIA////////DgAGTGlua0RhdGFMaXN0XzAEAAAAAAAFAAAAAAAFAAAAAwADAAIBAwAAAAMA////////DgAGTGlua0RhdGFMaXN0XzEEAAAAAQAFAAAAAgAFAAAABAAFAAAAAAD///////8EAAEBAwAAAAQA////////DAAGUGVyc29uYWxJZF8wBAAAAAIABQAAAAMABQ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LASTWRITEDATE" val="638765946472306948"/>
  <p:tag name="EMPOWERCHARTSPROPERTIES_B_LENGTH" val="24576"/>
  <p:tag name="DOWN_MIGRATION_INITIAL_LAYOUT_REQUIRED" val="9.2.99"/>
  <p:tag name="RUNTIME_ID" val="e7f2fa4f-cd91-4a03-84ff-ddc8da82abcc"/>
</p:tagLst>
</file>

<file path=ppt/tags/tag19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F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wAAAAAAAAAEAAAACQAAAF9pZD0kLl9pZAEDAAAAAAADAAAAAQADAAAAIwAAAENvbWJpSW5kZXg9JC5OYW1lICsgJ18nICsgJC5WZXJzaW9uAQUAAAAAAAUAAAABAAU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QIBAQEBAQEBAQEBAQEBAQMAAAAAAAAAAwAAAAMAAAAA/////wUA2gsAAAAAAAAAAAAAIAD///////////////8AAAD///////////////8DAAAABAD///////8DAAAABAD///////8DAAAABAD///////8DAAAABAD///////8D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UAAAACABAACxItD0plZpJIo5GncBsz5isEAAAAAAADAAAABAADAAAAAwADAAIA////////BQAAAAMAEAALfw6buBziQ0CeeEiATaaAZAQAAAABAAMAAAACAAMAAAABAAMAAAAEAP///////wQABQD///////8FAAAABAAQAAu3QwQ30ZjkS7do/rgM18W4BAAAAAIAAwAAAAAAAwAAAAIAAwAAAAAAAwAAAAMAAwAAAAAA////////AwAAAAAA////////Aw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////8DAJ0OAAAAAAAAAAAAAP////9hAGEAAAAFX2lkABAAAAAEEi0PSmVmkkijkadwGzPmKwREYXRhAAUAAAAAAk5hbWUADQAAAExpbmtEYXRhTGlzdAAQVmVyc2lvbgAAAAAACUxhc3RXcml0ZQCP6I5blQEAAAABAP////9hAGEAAAAFX2lkABAAAAAEfw6buBziQ0CeeEiATaaAZAREYXRhAAUAAAAAAk5hbWUADQAAAExpbmtEYXRhTGlzdAAQVmVyc2lvbgABAAAACUxhc3RXcml0ZQCP6I5blQEAAAACAP////9wAHAAAAAFX2lkABAAAAAEt0MEN9GY5Eu3aP64DNfFuANEYXRhABYAAAACUGVyc29uYWxJZAABAAAAAAACTmFtZQALAAAAUGVyc29uYWxJZAAQVmVyc2lvbgAAAAAACUxhc3RXcml0ZQCt6I5blQ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/////BQASDAAAAAAAAAAAAAAgAf///////////////wAAAP///////////////wUAAAACAP///////wUAAAAD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EAIAH///////////////8AAA7///////8F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CAAEBAwAAAAIA////////DgAGTGlua0RhdGFMaXN0XzAEAAAAAAAFAAAAAAAFAAAAAwADAAIBAwAAAAMA////////DgAGTGlua0RhdGFMaXN0XzEEAAAAAQAFAAAAAgAFAAAABAAFAAAAAAD///////8EAAEBAwAAAAQA////////DAAGUGVyc29uYWxJZF8wBAAAAAIABQAAAAMABQ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LASTWRITEDATE" val="638765946472306948"/>
  <p:tag name="EMPOWERCHARTSPROPERTIES_B_LENGTH" val="24576"/>
  <p:tag name="DOWN_MIGRATION_INITIAL_LAYOUT_REQUIRED" val="9.2.99"/>
  <p:tag name="RUNTIME_ID" val="5e1ef265-6dbf-4176-9707-1762a5c08554"/>
</p:tagLst>
</file>

<file path=ppt/tags/tag19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F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wAAAAAAAAAEAAAACQAAAF9pZD0kLl9pZAEDAAAAAAADAAAAAQADAAAAIwAAAENvbWJpSW5kZXg9JC5OYW1lICsgJ18nICsgJC5WZXJzaW9uAQUAAAAAAAUAAAABAAU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QIBAQEBAQEBAQEBAQEBAQMAAAAAAAAAAwAAAAMAAAAA/////wUA2gsAAAAAAAAAAAAAIAD///////////////8AAAD///////////////8DAAAABAD///////8DAAAABAD///////8DAAAABAD///////8DAAAABAD///////8D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UAAAACABAACxItD0plZpJIo5GncBsz5isEAAAAAAADAAAABAADAAAAAwADAAIA////////BQAAAAMAEAALfw6buBziQ0CeeEiATaaAZAQAAAABAAMAAAACAAMAAAABAAMAAAAEAP///////wQABQD///////8FAAAABAAQAAu3QwQ30ZjkS7do/rgM18W4BAAAAAIAAwAAAAAAAwAAAAIAAwAAAAAAAwAAAAMAAwAAAAAA////////AwAAAAAA////////Aw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////8DAJ0OAAAAAAAAAAAAAP////9hAGEAAAAFX2lkABAAAAAEEi0PSmVmkkijkadwGzPmKwREYXRhAAUAAAAAAk5hbWUADQAAAExpbmtEYXRhTGlzdAAQVmVyc2lvbgAAAAAACUxhc3RXcml0ZQCP6I5blQEAAAABAP////9hAGEAAAAFX2lkABAAAAAEfw6buBziQ0CeeEiATaaAZAREYXRhAAUAAAAAAk5hbWUADQAAAExpbmtEYXRhTGlzdAAQVmVyc2lvbgABAAAACUxhc3RXcml0ZQCP6I5blQEAAAACAP////9wAHAAAAAFX2lkABAAAAAEt0MEN9GY5Eu3aP64DNfFuANEYXRhABYAAAACUGVyc29uYWxJZAABAAAAAAACTmFtZQALAAAAUGVyc29uYWxJZAAQVmVyc2lvbgAAAAAACUxhc3RXcml0ZQCt6I5blQ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/////BQASDAAAAAAAAAAAAAAgAf///////////////wAAAP///////////////wUAAAACAP///////wUAAAAD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EAIAH///////////////8AAA7///////8F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CAAEBAwAAAAIA////////DgAGTGlua0RhdGFMaXN0XzAEAAAAAAAFAAAAAAAFAAAAAwADAAIBAwAAAAMA////////DgAGTGlua0RhdGFMaXN0XzEEAAAAAQAFAAAAAgAFAAAABAAFAAAAAAD///////8EAAEBAwAAAAQA////////DAAGUGVyc29uYWxJZF8wBAAAAAIABQAAAAMABQ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LASTWRITEDATE" val="638765946472306948"/>
  <p:tag name="EMPOWERCHARTSPROPERTIES_B_LENGTH" val="24576"/>
  <p:tag name="DOWN_MIGRATION_INITIAL_LAYOUT_REQUIRED" val="9.2.99"/>
  <p:tag name="RUNTIME_ID" val="5e1ef265-6dbf-4176-9707-1762a5c08554"/>
</p:tagLst>
</file>

<file path=ppt/tags/tag194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F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wAAAAAAAAAEAAAACQAAAF9pZD0kLl9pZAEDAAAAAAADAAAAAQADAAAAIwAAAENvbWJpSW5kZXg9JC5OYW1lICsgJ18nICsgJC5WZXJzaW9uAQUAAAAAAAUAAAABAAU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QIBAQEBAQEBAQEBAQEBAQMAAAAAAAAAAwAAAAMAAAAA/////wUA2gsAAAAAAAAAAAAAIAD///////////////8AAAD///////////////8DAAAABAD///////8DAAAABAD///////8DAAAABAD///////8DAAAABAD///////8D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UAAAACABAACxItD0plZpJIo5GncBsz5isEAAAAAAADAAAABAADAAAAAwADAAIA////////BQAAAAMAEAALfw6buBziQ0CeeEiATaaAZAQAAAABAAMAAAACAAMAAAABAAMAAAAEAP///////wQABQD///////8FAAAABAAQAAu3QwQ30ZjkS7do/rgM18W4BAAAAAIAAwAAAAAAAwAAAAIAAwAAAAAAAwAAAAMAAwAAAAAA////////AwAAAAAA////////Aw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////8DAJ0OAAAAAAAAAAAAAP////9hAGEAAAAFX2lkABAAAAAEEi0PSmVmkkijkadwGzPmKwREYXRhAAUAAAAAAk5hbWUADQAAAExpbmtEYXRhTGlzdAAQVmVyc2lvbgAAAAAACUxhc3RXcml0ZQCP6I5blQEAAAABAP////9hAGEAAAAFX2lkABAAAAAEfw6buBziQ0CeeEiATaaAZAREYXRhAAUAAAAAAk5hbWUADQAAAExpbmtEYXRhTGlzdAAQVmVyc2lvbgABAAAACUxhc3RXcml0ZQCP6I5blQEAAAACAP////9wAHAAAAAFX2lkABAAAAAEt0MEN9GY5Eu3aP64DNfFuANEYXRhABYAAAACUGVyc29uYWxJZAABAAAAAAACTmFtZQALAAAAUGVyc29uYWxJZAAQVmVyc2lvbgAAAAAACUxhc3RXcml0ZQCt6I5blQ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/////BQASDAAAAAAAAAAAAAAgAf///////////////wAAAP///////////////wUAAAACAP///////wUAAAAD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EAIAH///////////////8AAA7///////8F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CAAEBAwAAAAIA////////DgAGTGlua0RhdGFMaXN0XzAEAAAAAAAFAAAAAAAFAAAAAwADAAIBAwAAAAMA////////DgAGTGlua0RhdGFMaXN0XzEEAAAAAQAFAAAAAgAFAAAABAAFAAAAAAD///////8EAAEBAwAAAAQA////////DAAGUGVyc29uYWxJZF8wBAAAAAIABQAAAAMABQ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LASTWRITEDATE" val="638765946472306948"/>
  <p:tag name="EMPOWERCHARTSPROPERTIES_B_LENGTH" val="24576"/>
  <p:tag name="DOWN_MIGRATION_INITIAL_LAYOUT_REQUIRED" val="9.2.99"/>
  <p:tag name="RUNTIME_ID" val="5e1ef265-6dbf-4176-9707-1762a5c08554"/>
</p:tagLst>
</file>

<file path=ppt/tags/tag195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F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wAAAAAAAAAEAAAACQAAAF9pZD0kLl9pZAEDAAAAAAADAAAAAQADAAAAIwAAAENvbWJpSW5kZXg9JC5OYW1lICsgJ18nICsgJC5WZXJzaW9uAQUAAAAAAAUAAAABAAU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QIBAQEBAQEBAQEBAQEBAQMAAAAAAAAAAwAAAAMAAAAA/////wUA2gsAAAAAAAAAAAAAIAD///////////////8AAAD///////////////8DAAAABAD///////8DAAAABAD///////8DAAAABAD///////8DAAAABAD///////8D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UAAAACABAACxItD0plZpJIo5GncBsz5isEAAAAAAADAAAABAADAAAAAwADAAIA////////BQAAAAMAEAALfw6buBziQ0CeeEiATaaAZAQAAAABAAMAAAACAAMAAAABAAMAAAAEAP///////wQABQD///////8FAAAABAAQAAu3QwQ30ZjkS7do/rgM18W4BAAAAAIAAwAAAAAAAwAAAAIAAwAAAAAAAwAAAAMAAwAAAAAA////////AwAAAAAA////////Aw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////8DAJ0OAAAAAAAAAAAAAP////9hAGEAAAAFX2lkABAAAAAEEi0PSmVmkkijkadwGzPmKwREYXRhAAUAAAAAAk5hbWUADQAAAExpbmtEYXRhTGlzdAAQVmVyc2lvbgAAAAAACUxhc3RXcml0ZQCP6I5blQEAAAABAP////9hAGEAAAAFX2lkABAAAAAEfw6buBziQ0CeeEiATaaAZAREYXRhAAUAAAAAAk5hbWUADQAAAExpbmtEYXRhTGlzdAAQVmVyc2lvbgABAAAACUxhc3RXcml0ZQCP6I5blQEAAAACAP////9wAHAAAAAFX2lkABAAAAAEt0MEN9GY5Eu3aP64DNfFuANEYXRhABYAAAACUGVyc29uYWxJZAABAAAAAAACTmFtZQALAAAAUGVyc29uYWxJZAAQVmVyc2lvbgAAAAAACUxhc3RXcml0ZQCt6I5blQ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/////BQASDAAAAAAAAAAAAAAgAf///////////////wAAAP///////////////wUAAAACAP///////wUAAAAD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EAIAH///////////////8AAA7///////8F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CAAEBAwAAAAIA////////DgAGTGlua0RhdGFMaXN0XzAEAAAAAAAFAAAAAAAFAAAAAwADAAIBAwAAAAMA////////DgAGTGlua0RhdGFMaXN0XzEEAAAAAQAFAAAAAgAFAAAABAAFAAAAAAD///////8EAAEBAwAAAAQA////////DAAGUGVyc29uYWxJZF8wBAAAAAIABQAAAAMABQ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LASTWRITEDATE" val="638765946472306948"/>
  <p:tag name="EMPOWERCHARTSPROPERTIES_B_LENGTH" val="24576"/>
  <p:tag name="DOWN_MIGRATION_INITIAL_LAYOUT_REQUIRED" val="9.2.99"/>
  <p:tag name="RUNTIME_ID" val="5e1ef265-6dbf-4176-9707-1762a5c08554"/>
</p:tagLst>
</file>

<file path=ppt/tags/tag196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F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wAAAAAAAAAEAAAACQAAAF9pZD0kLl9pZAEDAAAAAAADAAAAAQADAAAAIwAAAENvbWJpSW5kZXg9JC5OYW1lICsgJ18nICsgJC5WZXJzaW9uAQUAAAAAAAUAAAABAAU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QIBAQEBAQEBAQEBAQEBAQMAAAAAAAAAAwAAAAMAAAAA/////wUA2gsAAAAAAAAAAAAAIAD///////////////8AAAD///////////////8DAAAABAD///////8DAAAABAD///////8DAAAABAD///////8DAAAABAD///////8D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UAAAACABAACxItD0plZpJIo5GncBsz5isEAAAAAAADAAAABAADAAAAAwADAAIA////////BQAAAAMAEAALfw6buBziQ0CeeEiATaaAZAQAAAABAAMAAAACAAMAAAABAAMAAAAEAP///////wQABQD///////8FAAAABAAQAAu3QwQ30ZjkS7do/rgM18W4BAAAAAIAAwAAAAAAAwAAAAIAAwAAAAAAAwAAAAMAAwAAAAAA////////AwAAAAAA////////Aw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////8DAJ0OAAAAAAAAAAAAAP////9hAGEAAAAFX2lkABAAAAAEEi0PSmVmkkijkadwGzPmKwREYXRhAAUAAAAAAk5hbWUADQAAAExpbmtEYXRhTGlzdAAQVmVyc2lvbgAAAAAACUxhc3RXcml0ZQCP6I5blQEAAAABAP////9hAGEAAAAFX2lkABAAAAAEfw6buBziQ0CeeEiATaaAZAREYXRhAAUAAAAAAk5hbWUADQAAAExpbmtEYXRhTGlzdAAQVmVyc2lvbgABAAAACUxhc3RXcml0ZQCP6I5blQEAAAACAP////9wAHAAAAAFX2lkABAAAAAEt0MEN9GY5Eu3aP64DNfFuANEYXRhABYAAAACUGVyc29uYWxJZAABAAAAAAACTmFtZQALAAAAUGVyc29uYWxJZAAQVmVyc2lvbgAAAAAACUxhc3RXcml0ZQCt6I5blQ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/////BQASDAAAAAAAAAAAAAAgAf///////////////wAAAP///////////////wUAAAACAP///////wUAAAAD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EAIAH///////////////8AAA7///////8F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CAAEBAwAAAAIA////////DgAGTGlua0RhdGFMaXN0XzAEAAAAAAAFAAAAAAAFAAAAAwADAAIBAwAAAAMA////////DgAGTGlua0RhdGFMaXN0XzEEAAAAAQAFAAAAAgAFAAAABAAFAAAAAAD///////8EAAEBAwAAAAQA////////DAAGUGVyc29uYWxJZF8wBAAAAAIABQAAAAMABQ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LASTWRITEDATE" val="638765946472306948"/>
  <p:tag name="EMPOWERCHARTSPROPERTIES_B_LENGTH" val="24576"/>
  <p:tag name="DOWN_MIGRATION_INITIAL_LAYOUT_REQUIRED" val="9.2.99"/>
  <p:tag name="RUNTIME_ID" val="5e1ef265-6dbf-4176-9707-1762a5c08554"/>
</p:tagLst>
</file>

<file path=ppt/tags/tag197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LENGTH" val="24576"/>
  <p:tag name="EMPOWERCHARTSPROPERTIES_B_0" val="AAAAAAH//////////wEAAAAAAAAAAAAAACoqIFRoaXMgaXMgYSBMaXRlREIgZmlsZSAqKgcF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wAAAAAAAAAEAAAACQAAAF9pZD0kLl9pZAEDAAAAAAADAAAAAQADAAAAIwAAAENvbWJpSW5kZXg9JC5OYW1lICsgJ18nICsgJC5WZXJzaW9uAQUAAAAAAAUAAAABAAU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QIBAQEBAQEBAQEBAQEBAQMAAAAAAAAAAwAAAAMAAAAA/////wUA2gsAAAAAAAAAAAAAIAD///////////////8AAAD///////////////8DAAAABAD///////8DAAAABAD///////8DAAAABAD///////8DAAAABAD///////8D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UAAAACABAACxItD0plZpJIo5GncBsz5isEAAAAAAADAAAABAADAAAAAwADAAIA////////BQAAAAMAEAALfw6buBziQ0CeeEiATaaAZAQAAAABAAMAAAACAAMAAAABAAMAAAAEAP///////wQABQD///////8FAAAABAAQAAu3QwQ30ZjkS7do/rgM18W4BAAAAAIAAwAAAAAAAwAAAAIAAwAAAAAAAwAAAAMAAwAAAAAA////////AwAAAAAA////////Aw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////8DAJ0OAAAAAAAAAAAAAP////9hAGEAAAAFX2lkABAAAAAEEi0PSmVmkkijkadwGzPmKwREYXRhAAUAAAAAAk5hbWUADQAAAExpbmtEYXRhTGlzdAAQVmVyc2lvbgAAAAAACUxhc3RXcml0ZQCP6I5blQEAAAABAP////9hAGEAAAAFX2lkABAAAAAEfw6buBziQ0CeeEiATaaAZAREYXRhAAUAAAAAAk5hbWUADQAAAExpbmtEYXRhTGlzdAAQVmVyc2lvbgABAAAACUxhc3RXcml0ZQCP6I5blQEAAAACAP////9wAHAAAAAFX2lkABAAAAAEt0MEN9GY5Eu3aP64DNfFuANEYXRhABYAAAACUGVyc29uYWxJZAABAAAAAAACTmFtZQALAAAAUGVyc29uYWxJZAAQVmVyc2lvbgAAAAAACUxhc3RXcml0ZQCt6I5blQ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/////BQASDAAAAAAAAAAAAAAgAf///////////////wAAAP///////////////wUAAAACAP///////wUAAAAD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EAIAH///////////////8AAA7///////8F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CAAEBAwAAAAIA////////DgAGTGlua0RhdGFMaXN0XzAEAAAAAAAFAAAAAAAFAAAAAwADAAIBAwAAAAMA////////DgAGTGlua0RhdGFMaXN0XzEEAAAAAQAFAAAAAgAFAAAABAAFAAAAAAD///////8EAAEBAwAAAAQA////////DAAGUGVyc29uYWxJZF8wBAAAAAIABQAAAAMABQ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DOWN_MIGRATION_INITIAL_LAYOUT_REQUIRED" val="9.2.99"/>
  <p:tag name="EMPOWERCHARTSPROPERTIES_LASTWRITEDATE" val="638765946472306948"/>
  <p:tag name="RUNTIME_ID" val="f0d0c484-92f0-4897-98a9-a0014e35881e"/>
</p:tagLst>
</file>

<file path=ppt/tags/tag198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F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wAAAAAAAAAEAAAACQAAAF9pZD0kLl9pZAEDAAAAAAADAAAAAQADAAAAIwAAAENvbWJpSW5kZXg9JC5OYW1lICsgJ18nICsgJC5WZXJzaW9uAQUAAAAAAAUAAAABAAU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QIBAQEBAQEBAQEBAQEBAQMAAAAAAAAAAwAAAAMAAAAA/////wUA2gsAAAAAAAAAAAAAIAD///////////////8AAAD///////////////8DAAAABAD///////8DAAAABAD///////8DAAAABAD///////8DAAAABAD///////8D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UAAAACABAACxItD0plZpJIo5GncBsz5isEAAAAAAADAAAABAADAAAAAwADAAIA////////BQAAAAMAEAALfw6buBziQ0CeeEiATaaAZAQAAAABAAMAAAACAAMAAAABAAMAAAAEAP///////wQABQD///////8FAAAABAAQAAu3QwQ30ZjkS7do/rgM18W4BAAAAAIAAwAAAAAAAwAAAAIAAwAAAAAAAwAAAAMAAwAAAAAA////////AwAAAAAA////////Aw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////8DAJ0OAAAAAAAAAAAAAP////9hAGEAAAAFX2lkABAAAAAEEi0PSmVmkkijkadwGzPmKwREYXRhAAUAAAAAAk5hbWUADQAAAExpbmtEYXRhTGlzdAAQVmVyc2lvbgAAAAAACUxhc3RXcml0ZQCP6I5blQEAAAABAP////9hAGEAAAAFX2lkABAAAAAEfw6buBziQ0CeeEiATaaAZAREYXRhAAUAAAAAAk5hbWUADQAAAExpbmtEYXRhTGlzdAAQVmVyc2lvbgABAAAACUxhc3RXcml0ZQCP6I5blQEAAAACAP////9wAHAAAAAFX2lkABAAAAAEt0MEN9GY5Eu3aP64DNfFuANEYXRhABYAAAACUGVyc29uYWxJZAABAAAAAAACTmFtZQALAAAAUGVyc29uYWxJZAAQVmVyc2lvbgAAAAAACUxhc3RXcml0ZQCt6I5blQ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/////BQASDAAAAAAAAAAAAAAgAf///////////////wAAAP///////////////wUAAAACAP///////wUAAAAD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EAIAH///////////////8AAA7///////8F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CAAEBAwAAAAIA////////DgAGTGlua0RhdGFMaXN0XzAEAAAAAAAFAAAAAAAFAAAAAwADAAIBAwAAAAMA////////DgAGTGlua0RhdGFMaXN0XzEEAAAAAQAFAAAAAgAFAAAABAAFAAAAAAD///////8EAAEBAwAAAAQA////////DAAGUGVyc29uYWxJZF8wBAAAAAIABQAAAAMABQ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LASTWRITEDATE" val="638765946472306948"/>
  <p:tag name="EMPOWERCHARTSPROPERTIES_B_LENGTH" val="24576"/>
  <p:tag name="DOWN_MIGRATION_INITIAL_LAYOUT_REQUIRED" val="9.2.99"/>
  <p:tag name="RUNTIME_ID" val="5e1ef265-6dbf-4176-9707-1762a5c08554"/>
</p:tagLst>
</file>

<file path=ppt/tags/tag199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EMPOWERCHARTSPROPERTIES_B_0" val="AAAAAAH//////////wEAAAAAAAAAAAAAACoqIFRoaXMgaXMgYSBMaXRlREIgZmlsZSAqKgcFAP////8FAAAAAQAAAAAAAAAAAAAAAAAAAAAAAAAAAAAAAAAAAAAAAAAAAAAAAAABEQAAAFByb3BlcnR5RG9jdW1lbnRzAg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CAAAAAv//////////AQAAAAAAAAAAAAAAEQAAAFByb3BlcnR5RG9jdW1lbnRzAwAAAAAAAAAEAAAACQAAAF9pZD0kLl9pZAEDAAAAAAADAAAAAQADAAAAIwAAAENvbWJpSW5kZXg9JC5OYW1lICsgJ18nICsgJC5WZXJzaW9uAQUAAAAAAAUAAAABAAUAAAA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P///////wAAAAAAAP////8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BQIBAQEBAQEBAQEBAQEBAQMAAAAAAAAAAwAAAAMAAAAA/////wUA2gsAAAAAAAAAAAAAIAD///////////////8AAAD///////////////8DAAAABAD///////8DAAAABAD///////8DAAAABAD///////8DAAAABAD///////8D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BACAA////////////////AAAO////////AwAAAAMA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AgABAP///////wUAAAACABAACxItD0plZpJIo5GncBsz5isEAAAAAAADAAAABAADAAAAAwADAAIA////////BQAAAAMAEAALfw6buBziQ0CeeEiATaaAZAQAAAABAAMAAAACAAMAAAABAAMAAAAEAP///////wQABQD///////8FAAAABAAQAAu3QwQ30ZjkS7do/rgM18W4BAAAAAIAAwAAAAAAAwAAAAIAAwAAAAAAAwAAAAMAAwAAAAAA////////AwAAAAAA////////AwAAAAAA////////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QAAAAEAAAAAP////8DAJ0OAAAAAAAAAAAAAP////9hAGEAAAAFX2lkABAAAAAEEi0PSmVmkkijkadwGzPmKwREYXRhAAUAAAAAAk5hbWUADQAAAExpbmtEYXRhTGlzdAAQVmVyc2lvbgAAAAAACUxhc3RXcml0ZQCP6I5blQEAAAABAP////9hAGEAAAAFX2lkABAAAAAEfw6buBziQ0CeeEiATaaAZAREYXRhAAUAAAAAAk5hbWUADQAAAExpbmtEYXRhTGlzdAAQVmVyc2lvbgABAAAACUxhc3RXcml0ZQCP6I5blQEAAAACAP////9wAHAAAAAFX2lkABAAAAAEt0MEN9GY5Eu3aP64DNfFuANEYXRhABYAAAACUGVyc29uYWxJZAABAAAAAAACTmFtZQALAAAAUGVyc29uYWxJZAAQVmVyc2lvbgAAAAAACUxhc3RXcml0ZQCt6I5blQ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FAAAAAwAAAAD/////BQASDAAAAAAAAAAAAAAgAf///////////////wAAAP///////////////wUAAAACAP///////wUAAAADAP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wEAIAH///////////////8AAA7///////8FAAAABAD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/8CAAEBAwAAAAIA////////DgAGTGlua0RhdGFMaXN0XzAEAAAAAAAFAAAAAAAFAAAAAwADAAIBAwAAAAMA////////DgAGTGlua0RhdGFMaXN0XzEEAAAAAQAFAAAAAgAFAAAABAAFAAAAAAD///////8EAAEBAwAAAAQA////////DAAGUGVyc29uYWxJZF8wBAAAAAIABQAAAAMABQAAAAE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A"/>
  <p:tag name="EMPOWERCHARTSPROPERTIES_SLOT" val="B"/>
  <p:tag name="EMPOWERCHARTSPROPERTIES_LASTWRITEDATE" val="638765946472306948"/>
  <p:tag name="EMPOWERCHARTSPROPERTIES_B_LENGTH" val="24576"/>
  <p:tag name="DOWN_MIGRATION_INITIAL_LAYOUT_REQUIRED" val="9.2.99"/>
  <p:tag name="RUNTIME_ID" val="e7f2fa4f-cd91-4a03-84ff-ddc8da82abcc"/>
</p:tagLst>
</file>

<file path=ppt/tags/tag200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ags/tag20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8_RB_Widescreen">
  <a:themeElements>
    <a:clrScheme name="Quantoom">
      <a:dk1>
        <a:srgbClr val="000000"/>
      </a:dk1>
      <a:lt1>
        <a:srgbClr val="E6E7E8"/>
      </a:lt1>
      <a:dk2>
        <a:srgbClr val="EA7600"/>
      </a:dk2>
      <a:lt2>
        <a:srgbClr val="FFFFFF"/>
      </a:lt2>
      <a:accent1>
        <a:srgbClr val="AF5C37"/>
      </a:accent1>
      <a:accent2>
        <a:srgbClr val="004976"/>
      </a:accent2>
      <a:accent3>
        <a:srgbClr val="EA7600"/>
      </a:accent3>
      <a:accent4>
        <a:srgbClr val="ED9945"/>
      </a:accent4>
      <a:accent5>
        <a:srgbClr val="F0483F"/>
      </a:accent5>
      <a:accent6>
        <a:srgbClr val="298FC2"/>
      </a:accent6>
      <a:hlink>
        <a:srgbClr val="AF5C37"/>
      </a:hlink>
      <a:folHlink>
        <a:srgbClr val="F0483F"/>
      </a:folHlink>
    </a:clrScheme>
    <a:fontScheme name="Custom 8">
      <a:majorFont>
        <a:latin typeface="Arial Nova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2"/>
          </a:solidFill>
        </a:ln>
      </a:spPr>
      <a:bodyPr wrap="square" lIns="144000" tIns="144000" rIns="144000" bIns="144000" rtlCol="0" anchor="t" anchorCtr="0"/>
      <a:lstStyle>
        <a:defPPr algn="l" fontAlgn="base">
          <a:lnSpc>
            <a:spcPct val="90000"/>
          </a:lnSpc>
          <a:spcBef>
            <a:spcPts val="400"/>
          </a:spcBef>
          <a:spcAft>
            <a:spcPct val="0"/>
          </a:spcAft>
          <a:buSzPct val="100000"/>
          <a:defRPr sz="1200" b="0" dirty="0" smtClean="0">
            <a:solidFill>
              <a:schemeClr val="tx1"/>
            </a:solidFill>
            <a:sym typeface="+mn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chemeClr val="accent4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 anchor="t" anchorCtr="0">
        <a:noAutofit/>
      </a:bodyPr>
      <a:lstStyle>
        <a:defPPr algn="l" fontAlgn="auto">
          <a:lnSpc>
            <a:spcPts val="2680"/>
          </a:lnSpc>
          <a:spcAft>
            <a:spcPts val="0"/>
          </a:spcAft>
          <a:defRPr noProof="1"/>
        </a:defPPr>
      </a:lstStyle>
    </a:txDef>
  </a:objectDefaults>
  <a:extraClrSchemeLst/>
  <a:custClrLst>
    <a:custClr name="RB Extra Gray 1">
      <a:srgbClr val="F3F4F5"/>
    </a:custClr>
    <a:custClr name="RB Extra Gray 2">
      <a:srgbClr val="C2C8CC"/>
    </a:custClr>
    <a:custClr name="RB Extra Gray 3">
      <a:srgbClr val="60676D"/>
    </a:custClr>
    <a:custClr name="RB Status Green">
      <a:srgbClr val="41A937"/>
    </a:custClr>
    <a:custClr name="RB Status Yellow">
      <a:srgbClr val="FED90D"/>
    </a:custClr>
    <a:custClr name="RB Status Red">
      <a:srgbClr val="E2262D"/>
    </a:custClr>
  </a:custClrLst>
  <a:extLst>
    <a:ext uri="{05A4C25C-085E-4340-85A3-A5531E510DB2}">
      <thm15:themeFamily xmlns:thm15="http://schemas.microsoft.com/office/thememl/2012/main" name="UQTM_template_confidential_2024" id="{9508B989-7641-43D9-9BB1-58B41C78CE88}" vid="{6D735F51-8E5A-47D5-BF58-D06390F4787F}"/>
    </a:ext>
  </a:extLst>
</a:theme>
</file>

<file path=ppt/theme/theme2.xml><?xml version="1.0" encoding="utf-8"?>
<a:theme xmlns:a="http://schemas.openxmlformats.org/drawingml/2006/main" name="4_RB_Widescreen">
  <a:themeElements>
    <a:clrScheme name="Quantoom">
      <a:dk1>
        <a:srgbClr val="000000"/>
      </a:dk1>
      <a:lt1>
        <a:srgbClr val="E6E7E8"/>
      </a:lt1>
      <a:dk2>
        <a:srgbClr val="EA7600"/>
      </a:dk2>
      <a:lt2>
        <a:srgbClr val="FFFFFF"/>
      </a:lt2>
      <a:accent1>
        <a:srgbClr val="AF5C37"/>
      </a:accent1>
      <a:accent2>
        <a:srgbClr val="004976"/>
      </a:accent2>
      <a:accent3>
        <a:srgbClr val="EA7600"/>
      </a:accent3>
      <a:accent4>
        <a:srgbClr val="ED9945"/>
      </a:accent4>
      <a:accent5>
        <a:srgbClr val="F0483F"/>
      </a:accent5>
      <a:accent6>
        <a:srgbClr val="298FC2"/>
      </a:accent6>
      <a:hlink>
        <a:srgbClr val="AF5C37"/>
      </a:hlink>
      <a:folHlink>
        <a:srgbClr val="F0483F"/>
      </a:folHlink>
    </a:clrScheme>
    <a:fontScheme name="Custom 8">
      <a:majorFont>
        <a:latin typeface="Arial Nova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2"/>
          </a:solidFill>
        </a:ln>
      </a:spPr>
      <a:bodyPr wrap="square" lIns="144000" tIns="144000" rIns="144000" bIns="144000" rtlCol="0" anchor="t" anchorCtr="0"/>
      <a:lstStyle>
        <a:defPPr algn="l" fontAlgn="base">
          <a:lnSpc>
            <a:spcPct val="90000"/>
          </a:lnSpc>
          <a:spcBef>
            <a:spcPts val="400"/>
          </a:spcBef>
          <a:spcAft>
            <a:spcPct val="0"/>
          </a:spcAft>
          <a:buSzPct val="100000"/>
          <a:defRPr sz="1200" b="0" dirty="0" smtClean="0">
            <a:solidFill>
              <a:schemeClr val="tx1"/>
            </a:solidFill>
            <a:sym typeface="+mn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chemeClr val="accent4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 anchor="t" anchorCtr="0">
        <a:noAutofit/>
      </a:bodyPr>
      <a:lstStyle>
        <a:defPPr algn="l" fontAlgn="auto">
          <a:lnSpc>
            <a:spcPts val="2680"/>
          </a:lnSpc>
          <a:spcAft>
            <a:spcPts val="0"/>
          </a:spcAft>
          <a:defRPr noProof="1"/>
        </a:defPPr>
      </a:lstStyle>
    </a:txDef>
  </a:objectDefaults>
  <a:extraClrSchemeLst/>
  <a:custClrLst>
    <a:custClr name="RB Extra Gray 1">
      <a:srgbClr val="F3F4F5"/>
    </a:custClr>
    <a:custClr name="RB Extra Gray 2">
      <a:srgbClr val="C2C8CC"/>
    </a:custClr>
    <a:custClr name="RB Extra Gray 3">
      <a:srgbClr val="60676D"/>
    </a:custClr>
    <a:custClr name="RB Status Green">
      <a:srgbClr val="41A937"/>
    </a:custClr>
    <a:custClr name="RB Status Yellow">
      <a:srgbClr val="FED90D"/>
    </a:custClr>
    <a:custClr name="RB Status Red">
      <a:srgbClr val="E2262D"/>
    </a:custClr>
  </a:custClrLst>
  <a:extLst>
    <a:ext uri="{05A4C25C-085E-4340-85A3-A5531E510DB2}">
      <thm15:themeFamily xmlns:thm15="http://schemas.microsoft.com/office/thememl/2012/main" name="UQTM_template_confidential_2024" id="{9508B989-7641-43D9-9BB1-58B41C78CE88}" vid="{6D735F51-8E5A-47D5-BF58-D06390F4787F}"/>
    </a:ext>
  </a:extLst>
</a:theme>
</file>

<file path=ppt/theme/theme3.xml><?xml version="1.0" encoding="utf-8"?>
<a:theme xmlns:a="http://schemas.openxmlformats.org/drawingml/2006/main" name="6_RB_Widescreen">
  <a:themeElements>
    <a:clrScheme name="Quantoom">
      <a:dk1>
        <a:srgbClr val="000000"/>
      </a:dk1>
      <a:lt1>
        <a:srgbClr val="E6E7E8"/>
      </a:lt1>
      <a:dk2>
        <a:srgbClr val="EA7600"/>
      </a:dk2>
      <a:lt2>
        <a:srgbClr val="FFFFFF"/>
      </a:lt2>
      <a:accent1>
        <a:srgbClr val="AF5C37"/>
      </a:accent1>
      <a:accent2>
        <a:srgbClr val="004976"/>
      </a:accent2>
      <a:accent3>
        <a:srgbClr val="EA7600"/>
      </a:accent3>
      <a:accent4>
        <a:srgbClr val="ED9945"/>
      </a:accent4>
      <a:accent5>
        <a:srgbClr val="F0483F"/>
      </a:accent5>
      <a:accent6>
        <a:srgbClr val="298FC2"/>
      </a:accent6>
      <a:hlink>
        <a:srgbClr val="AF5C37"/>
      </a:hlink>
      <a:folHlink>
        <a:srgbClr val="F0483F"/>
      </a:folHlink>
    </a:clrScheme>
    <a:fontScheme name="Custom 8">
      <a:majorFont>
        <a:latin typeface="Arial Nova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2"/>
          </a:solidFill>
        </a:ln>
      </a:spPr>
      <a:bodyPr wrap="square" lIns="144000" tIns="144000" rIns="144000" bIns="144000" rtlCol="0" anchor="t" anchorCtr="0"/>
      <a:lstStyle>
        <a:defPPr algn="l" fontAlgn="base">
          <a:lnSpc>
            <a:spcPct val="90000"/>
          </a:lnSpc>
          <a:spcBef>
            <a:spcPts val="400"/>
          </a:spcBef>
          <a:spcAft>
            <a:spcPct val="0"/>
          </a:spcAft>
          <a:buSzPct val="100000"/>
          <a:defRPr sz="1200" b="0" dirty="0" smtClean="0">
            <a:solidFill>
              <a:schemeClr val="tx1"/>
            </a:solidFill>
            <a:sym typeface="+mn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chemeClr val="accent4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 anchor="t" anchorCtr="0">
        <a:noAutofit/>
      </a:bodyPr>
      <a:lstStyle>
        <a:defPPr algn="l" fontAlgn="auto">
          <a:lnSpc>
            <a:spcPts val="2680"/>
          </a:lnSpc>
          <a:spcAft>
            <a:spcPts val="0"/>
          </a:spcAft>
          <a:defRPr noProof="1"/>
        </a:defPPr>
      </a:lstStyle>
    </a:txDef>
  </a:objectDefaults>
  <a:extraClrSchemeLst/>
  <a:custClrLst>
    <a:custClr name="RB Extra Gray 1">
      <a:srgbClr val="F3F4F5"/>
    </a:custClr>
    <a:custClr name="RB Extra Gray 2">
      <a:srgbClr val="C2C8CC"/>
    </a:custClr>
    <a:custClr name="RB Extra Gray 3">
      <a:srgbClr val="60676D"/>
    </a:custClr>
    <a:custClr name="RB Status Green">
      <a:srgbClr val="41A937"/>
    </a:custClr>
    <a:custClr name="RB Status Yellow">
      <a:srgbClr val="FED90D"/>
    </a:custClr>
    <a:custClr name="RB Status Red">
      <a:srgbClr val="E2262D"/>
    </a:custClr>
  </a:custClrLst>
  <a:extLst>
    <a:ext uri="{05A4C25C-085E-4340-85A3-A5531E510DB2}">
      <thm15:themeFamily xmlns:thm15="http://schemas.microsoft.com/office/thememl/2012/main" name="UQTM_template_confidential_2024" id="{9508B989-7641-43D9-9BB1-58B41C78CE88}" vid="{6D735F51-8E5A-47D5-BF58-D06390F4787F}"/>
    </a:ext>
  </a:extLst>
</a:theme>
</file>

<file path=ppt/theme/theme4.xml><?xml version="1.0" encoding="utf-8"?>
<a:theme xmlns:a="http://schemas.openxmlformats.org/drawingml/2006/main" name="2_RB_Widescreen">
  <a:themeElements>
    <a:clrScheme name="Quantoom">
      <a:dk1>
        <a:srgbClr val="000000"/>
      </a:dk1>
      <a:lt1>
        <a:srgbClr val="E6E7E8"/>
      </a:lt1>
      <a:dk2>
        <a:srgbClr val="EA7600"/>
      </a:dk2>
      <a:lt2>
        <a:srgbClr val="FFFFFF"/>
      </a:lt2>
      <a:accent1>
        <a:srgbClr val="AF5C37"/>
      </a:accent1>
      <a:accent2>
        <a:srgbClr val="004976"/>
      </a:accent2>
      <a:accent3>
        <a:srgbClr val="EA7600"/>
      </a:accent3>
      <a:accent4>
        <a:srgbClr val="ED9945"/>
      </a:accent4>
      <a:accent5>
        <a:srgbClr val="F0483F"/>
      </a:accent5>
      <a:accent6>
        <a:srgbClr val="298FC2"/>
      </a:accent6>
      <a:hlink>
        <a:srgbClr val="AF5C37"/>
      </a:hlink>
      <a:folHlink>
        <a:srgbClr val="F0483F"/>
      </a:folHlink>
    </a:clrScheme>
    <a:fontScheme name="Custom 8">
      <a:majorFont>
        <a:latin typeface="Arial Nova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2"/>
          </a:solidFill>
        </a:ln>
      </a:spPr>
      <a:bodyPr wrap="square" lIns="144000" tIns="144000" rIns="144000" bIns="144000" rtlCol="0" anchor="t" anchorCtr="0"/>
      <a:lstStyle>
        <a:defPPr algn="l" fontAlgn="base">
          <a:lnSpc>
            <a:spcPct val="90000"/>
          </a:lnSpc>
          <a:spcBef>
            <a:spcPts val="400"/>
          </a:spcBef>
          <a:spcAft>
            <a:spcPct val="0"/>
          </a:spcAft>
          <a:buSzPct val="100000"/>
          <a:defRPr sz="1200" b="0" dirty="0" smtClean="0">
            <a:solidFill>
              <a:schemeClr val="tx1"/>
            </a:solidFill>
            <a:sym typeface="+mn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chemeClr val="accent4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 anchor="t" anchorCtr="0">
        <a:noAutofit/>
      </a:bodyPr>
      <a:lstStyle>
        <a:defPPr algn="l" fontAlgn="auto">
          <a:lnSpc>
            <a:spcPts val="2680"/>
          </a:lnSpc>
          <a:spcAft>
            <a:spcPts val="0"/>
          </a:spcAft>
          <a:defRPr noProof="1"/>
        </a:defPPr>
      </a:lstStyle>
    </a:txDef>
  </a:objectDefaults>
  <a:extraClrSchemeLst/>
  <a:custClrLst>
    <a:custClr name="RB Extra Gray 1">
      <a:srgbClr val="F3F4F5"/>
    </a:custClr>
    <a:custClr name="RB Extra Gray 2">
      <a:srgbClr val="C2C8CC"/>
    </a:custClr>
    <a:custClr name="RB Extra Gray 3">
      <a:srgbClr val="60676D"/>
    </a:custClr>
    <a:custClr name="RB Status Green">
      <a:srgbClr val="41A937"/>
    </a:custClr>
    <a:custClr name="RB Status Yellow">
      <a:srgbClr val="FED90D"/>
    </a:custClr>
    <a:custClr name="RB Status Red">
      <a:srgbClr val="E2262D"/>
    </a:custClr>
  </a:custClrLst>
  <a:extLst>
    <a:ext uri="{05A4C25C-085E-4340-85A3-A5531E510DB2}">
      <thm15:themeFamily xmlns:thm15="http://schemas.microsoft.com/office/thememl/2012/main" name="UQTM_template_confidential_2024" id="{9508B989-7641-43D9-9BB1-58B41C78CE88}" vid="{6D735F51-8E5A-47D5-BF58-D06390F4787F}"/>
    </a:ext>
  </a:extLst>
</a:theme>
</file>

<file path=ppt/theme/theme5.xml><?xml version="1.0" encoding="utf-8"?>
<a:theme xmlns:a="http://schemas.openxmlformats.org/drawingml/2006/main" name="12_RB_Widescreen">
  <a:themeElements>
    <a:clrScheme name="Quantoom">
      <a:dk1>
        <a:srgbClr val="000000"/>
      </a:dk1>
      <a:lt1>
        <a:srgbClr val="E6E7E8"/>
      </a:lt1>
      <a:dk2>
        <a:srgbClr val="EA7600"/>
      </a:dk2>
      <a:lt2>
        <a:srgbClr val="FFFFFF"/>
      </a:lt2>
      <a:accent1>
        <a:srgbClr val="AF5C37"/>
      </a:accent1>
      <a:accent2>
        <a:srgbClr val="004976"/>
      </a:accent2>
      <a:accent3>
        <a:srgbClr val="EA7600"/>
      </a:accent3>
      <a:accent4>
        <a:srgbClr val="ED9945"/>
      </a:accent4>
      <a:accent5>
        <a:srgbClr val="F0483F"/>
      </a:accent5>
      <a:accent6>
        <a:srgbClr val="298FC2"/>
      </a:accent6>
      <a:hlink>
        <a:srgbClr val="AF5C37"/>
      </a:hlink>
      <a:folHlink>
        <a:srgbClr val="F0483F"/>
      </a:folHlink>
    </a:clrScheme>
    <a:fontScheme name="Custom 8">
      <a:majorFont>
        <a:latin typeface="Arial Nova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2"/>
          </a:solidFill>
        </a:ln>
      </a:spPr>
      <a:bodyPr wrap="square" lIns="144000" tIns="144000" rIns="144000" bIns="144000" rtlCol="0" anchor="t" anchorCtr="0"/>
      <a:lstStyle>
        <a:defPPr algn="l" fontAlgn="base">
          <a:lnSpc>
            <a:spcPct val="90000"/>
          </a:lnSpc>
          <a:spcBef>
            <a:spcPts val="400"/>
          </a:spcBef>
          <a:spcAft>
            <a:spcPct val="0"/>
          </a:spcAft>
          <a:buSzPct val="100000"/>
          <a:defRPr sz="1200" b="0" dirty="0" smtClean="0">
            <a:solidFill>
              <a:schemeClr val="tx1"/>
            </a:solidFill>
            <a:sym typeface="+mn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chemeClr val="accent4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 anchor="t" anchorCtr="0">
        <a:noAutofit/>
      </a:bodyPr>
      <a:lstStyle>
        <a:defPPr algn="l" fontAlgn="auto">
          <a:lnSpc>
            <a:spcPts val="2680"/>
          </a:lnSpc>
          <a:spcAft>
            <a:spcPts val="0"/>
          </a:spcAft>
          <a:defRPr noProof="1"/>
        </a:defPPr>
      </a:lstStyle>
    </a:txDef>
  </a:objectDefaults>
  <a:extraClrSchemeLst/>
  <a:custClrLst>
    <a:custClr name="RB Extra Gray 1">
      <a:srgbClr val="F3F4F5"/>
    </a:custClr>
    <a:custClr name="RB Extra Gray 2">
      <a:srgbClr val="C2C8CC"/>
    </a:custClr>
    <a:custClr name="RB Extra Gray 3">
      <a:srgbClr val="60676D"/>
    </a:custClr>
    <a:custClr name="RB Status Green">
      <a:srgbClr val="41A937"/>
    </a:custClr>
    <a:custClr name="RB Status Yellow">
      <a:srgbClr val="FED90D"/>
    </a:custClr>
    <a:custClr name="RB Status Red">
      <a:srgbClr val="E2262D"/>
    </a:custClr>
  </a:custClrLst>
  <a:extLst>
    <a:ext uri="{05A4C25C-085E-4340-85A3-A5531E510DB2}">
      <thm15:themeFamily xmlns:thm15="http://schemas.microsoft.com/office/thememl/2012/main" name="UQTM_template_confidential_2024" id="{9508B989-7641-43D9-9BB1-58B41C78CE88}" vid="{6D735F51-8E5A-47D5-BF58-D06390F4787F}"/>
    </a:ext>
  </a:extLst>
</a:theme>
</file>

<file path=ppt/theme/theme6.xml><?xml version="1.0" encoding="utf-8"?>
<a:theme xmlns:a="http://schemas.openxmlformats.org/drawingml/2006/main" name="5_RB_Widescreen">
  <a:themeElements>
    <a:clrScheme name="Quantoom">
      <a:dk1>
        <a:srgbClr val="000000"/>
      </a:dk1>
      <a:lt1>
        <a:srgbClr val="E6E7E8"/>
      </a:lt1>
      <a:dk2>
        <a:srgbClr val="EA7600"/>
      </a:dk2>
      <a:lt2>
        <a:srgbClr val="FFFFFF"/>
      </a:lt2>
      <a:accent1>
        <a:srgbClr val="AF5C37"/>
      </a:accent1>
      <a:accent2>
        <a:srgbClr val="004976"/>
      </a:accent2>
      <a:accent3>
        <a:srgbClr val="EA7600"/>
      </a:accent3>
      <a:accent4>
        <a:srgbClr val="ED9945"/>
      </a:accent4>
      <a:accent5>
        <a:srgbClr val="F0483F"/>
      </a:accent5>
      <a:accent6>
        <a:srgbClr val="298FC2"/>
      </a:accent6>
      <a:hlink>
        <a:srgbClr val="AF5C37"/>
      </a:hlink>
      <a:folHlink>
        <a:srgbClr val="F0483F"/>
      </a:folHlink>
    </a:clrScheme>
    <a:fontScheme name="Custom 8">
      <a:majorFont>
        <a:latin typeface="Arial Nova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2"/>
          </a:solidFill>
        </a:ln>
      </a:spPr>
      <a:bodyPr wrap="square" lIns="144000" tIns="144000" rIns="144000" bIns="144000" rtlCol="0" anchor="t" anchorCtr="0"/>
      <a:lstStyle>
        <a:defPPr algn="l" fontAlgn="base">
          <a:lnSpc>
            <a:spcPct val="90000"/>
          </a:lnSpc>
          <a:spcBef>
            <a:spcPts val="400"/>
          </a:spcBef>
          <a:spcAft>
            <a:spcPct val="0"/>
          </a:spcAft>
          <a:buSzPct val="100000"/>
          <a:defRPr sz="1200" b="0" dirty="0" smtClean="0">
            <a:solidFill>
              <a:schemeClr val="tx1"/>
            </a:solidFill>
            <a:sym typeface="+mn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chemeClr val="accent4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 anchor="t" anchorCtr="0">
        <a:noAutofit/>
      </a:bodyPr>
      <a:lstStyle>
        <a:defPPr algn="l" fontAlgn="auto">
          <a:lnSpc>
            <a:spcPts val="2680"/>
          </a:lnSpc>
          <a:spcAft>
            <a:spcPts val="0"/>
          </a:spcAft>
          <a:defRPr noProof="1"/>
        </a:defPPr>
      </a:lstStyle>
    </a:txDef>
  </a:objectDefaults>
  <a:extraClrSchemeLst/>
  <a:custClrLst>
    <a:custClr name="RB Extra Gray 1">
      <a:srgbClr val="F3F4F5"/>
    </a:custClr>
    <a:custClr name="RB Extra Gray 2">
      <a:srgbClr val="C2C8CC"/>
    </a:custClr>
    <a:custClr name="RB Extra Gray 3">
      <a:srgbClr val="60676D"/>
    </a:custClr>
    <a:custClr name="RB Status Green">
      <a:srgbClr val="41A937"/>
    </a:custClr>
    <a:custClr name="RB Status Yellow">
      <a:srgbClr val="FED90D"/>
    </a:custClr>
    <a:custClr name="RB Status Red">
      <a:srgbClr val="E2262D"/>
    </a:custClr>
  </a:custClrLst>
  <a:extLst>
    <a:ext uri="{05A4C25C-085E-4340-85A3-A5531E510DB2}">
      <thm15:themeFamily xmlns:thm15="http://schemas.microsoft.com/office/thememl/2012/main" name="UQTM_template_confidential_2024" id="{9508B989-7641-43D9-9BB1-58B41C78CE88}" vid="{6D735F51-8E5A-47D5-BF58-D06390F4787F}"/>
    </a:ext>
  </a:extLst>
</a:theme>
</file>

<file path=ppt/theme/theme7.xml><?xml version="1.0" encoding="utf-8"?>
<a:theme xmlns:a="http://schemas.openxmlformats.org/drawingml/2006/main" name="11_RB_Widescreen">
  <a:themeElements>
    <a:clrScheme name="Quantoom">
      <a:dk1>
        <a:srgbClr val="000000"/>
      </a:dk1>
      <a:lt1>
        <a:srgbClr val="E6E7E8"/>
      </a:lt1>
      <a:dk2>
        <a:srgbClr val="EA7600"/>
      </a:dk2>
      <a:lt2>
        <a:srgbClr val="FFFFFF"/>
      </a:lt2>
      <a:accent1>
        <a:srgbClr val="AF5C37"/>
      </a:accent1>
      <a:accent2>
        <a:srgbClr val="004976"/>
      </a:accent2>
      <a:accent3>
        <a:srgbClr val="EA7600"/>
      </a:accent3>
      <a:accent4>
        <a:srgbClr val="ED9945"/>
      </a:accent4>
      <a:accent5>
        <a:srgbClr val="F0483F"/>
      </a:accent5>
      <a:accent6>
        <a:srgbClr val="298FC2"/>
      </a:accent6>
      <a:hlink>
        <a:srgbClr val="AF5C37"/>
      </a:hlink>
      <a:folHlink>
        <a:srgbClr val="F0483F"/>
      </a:folHlink>
    </a:clrScheme>
    <a:fontScheme name="Custom 8">
      <a:majorFont>
        <a:latin typeface="Arial Nova"/>
        <a:ea typeface=""/>
        <a:cs typeface=""/>
      </a:majorFont>
      <a:minorFont>
        <a:latin typeface="Arial Nova Light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noFill/>
        <a:ln w="12700">
          <a:solidFill>
            <a:schemeClr val="tx2"/>
          </a:solidFill>
        </a:ln>
      </a:spPr>
      <a:bodyPr wrap="square" lIns="144000" tIns="144000" rIns="144000" bIns="144000" rtlCol="0" anchor="t" anchorCtr="0"/>
      <a:lstStyle>
        <a:defPPr algn="l" fontAlgn="base">
          <a:lnSpc>
            <a:spcPct val="90000"/>
          </a:lnSpc>
          <a:spcBef>
            <a:spcPts val="400"/>
          </a:spcBef>
          <a:spcAft>
            <a:spcPct val="0"/>
          </a:spcAft>
          <a:buSzPct val="100000"/>
          <a:defRPr sz="1200" b="0" dirty="0" smtClean="0">
            <a:solidFill>
              <a:schemeClr val="tx1"/>
            </a:solidFill>
            <a:sym typeface="+mn-lt"/>
          </a:defRPr>
        </a:defPPr>
      </a:lstStyle>
      <a:style>
        <a:lnRef idx="2">
          <a:schemeClr val="accent1">
            <a:shade val="50000"/>
          </a:schemeClr>
        </a:lnRef>
        <a:fillRef idx="1">
          <a:schemeClr val="accent1"/>
        </a:fillRef>
        <a:effectRef idx="0">
          <a:schemeClr val="accent1"/>
        </a:effectRef>
        <a:fontRef idx="minor">
          <a:schemeClr val="lt1"/>
        </a:fontRef>
      </a:style>
    </a:spDef>
    <a:lnDef>
      <a:spPr>
        <a:ln w="6350" cmpd="sng">
          <a:solidFill>
            <a:schemeClr val="accent4"/>
          </a:solidFill>
          <a:headEnd type="none" w="med" len="med"/>
          <a:tailEnd type="none" w="med" len="med"/>
        </a:ln>
      </a:spPr>
      <a:bodyPr/>
      <a:lstStyle/>
      <a:style>
        <a:lnRef idx="1">
          <a:schemeClr val="accent1"/>
        </a:lnRef>
        <a:fillRef idx="0">
          <a:schemeClr val="accent1"/>
        </a:fillRef>
        <a:effectRef idx="0">
          <a:schemeClr val="accent1"/>
        </a:effectRef>
        <a:fontRef idx="minor">
          <a:schemeClr val="tx1"/>
        </a:fontRef>
      </a:style>
    </a:lnDef>
    <a:txDef>
      <a:spPr/>
      <a:bodyPr vert="horz" wrap="square" lIns="0" tIns="0" rIns="0" bIns="0" rtlCol="0" anchor="t" anchorCtr="0">
        <a:noAutofit/>
      </a:bodyPr>
      <a:lstStyle>
        <a:defPPr algn="l" fontAlgn="auto">
          <a:lnSpc>
            <a:spcPts val="2680"/>
          </a:lnSpc>
          <a:spcAft>
            <a:spcPts val="0"/>
          </a:spcAft>
          <a:defRPr noProof="1"/>
        </a:defPPr>
      </a:lstStyle>
    </a:txDef>
  </a:objectDefaults>
  <a:extraClrSchemeLst/>
  <a:custClrLst>
    <a:custClr name="RB Extra Gray 1">
      <a:srgbClr val="F3F4F5"/>
    </a:custClr>
    <a:custClr name="RB Extra Gray 2">
      <a:srgbClr val="C2C8CC"/>
    </a:custClr>
    <a:custClr name="RB Extra Gray 3">
      <a:srgbClr val="60676D"/>
    </a:custClr>
    <a:custClr name="RB Status Green">
      <a:srgbClr val="41A937"/>
    </a:custClr>
    <a:custClr name="RB Status Yellow">
      <a:srgbClr val="FED90D"/>
    </a:custClr>
    <a:custClr name="RB Status Red">
      <a:srgbClr val="E2262D"/>
    </a:custClr>
  </a:custClrLst>
  <a:extLst>
    <a:ext uri="{05A4C25C-085E-4340-85A3-A5531E510DB2}">
      <thm15:themeFamily xmlns:thm15="http://schemas.microsoft.com/office/thememl/2012/main" name="UQTM_template_confidential_2024" id="{9508B989-7641-43D9-9BB1-58B41C78CE88}" vid="{6D735F51-8E5A-47D5-BF58-D06390F4787F}"/>
    </a:ext>
  </a:extLst>
</a:theme>
</file>

<file path=ppt/theme/theme8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item1.xml><?xml version="1.0" encoding="utf-8"?>
<ct:contentTypeSchema xmlns:ct="http://schemas.microsoft.com/office/2006/metadata/contentType" xmlns:ma="http://schemas.microsoft.com/office/2006/metadata/properties/metaAttributes" ct:_="" ma:_="" ma:contentTypeName="Document" ma:contentTypeID="0x0101007E5E8ACBCFF6E749BBCFBE64364D443B" ma:contentTypeVersion="20" ma:contentTypeDescription="Create a new document." ma:contentTypeScope="" ma:versionID="9c47d53a813b5a83d91b5da60ef8074c">
  <xsd:schema xmlns:xsd="http://www.w3.org/2001/XMLSchema" xmlns:xs="http://www.w3.org/2001/XMLSchema" xmlns:p="http://schemas.microsoft.com/office/2006/metadata/properties" xmlns:ns2="12f20eaa-f301-4559-923d-9c808d8d253f" xmlns:ns3="f80a3dc1-c760-400d-9efe-e1fb4093db22" targetNamespace="http://schemas.microsoft.com/office/2006/metadata/properties" ma:root="true" ma:fieldsID="9c795d76cb06d208e8d501184d096ec6" ns2:_="" ns3:_="">
    <xsd:import namespace="12f20eaa-f301-4559-923d-9c808d8d253f"/>
    <xsd:import namespace="f80a3dc1-c760-400d-9efe-e1fb4093db22"/>
    <xsd:element name="properties">
      <xsd:complexType>
        <xsd:sequence>
          <xsd:element name="documentManagement">
            <xsd:complexType>
              <xsd:all>
                <xsd:element ref="ns2:MediaServiceMetadata" minOccurs="0"/>
                <xsd:element ref="ns2:MediaServiceFastMetadata" minOccurs="0"/>
                <xsd:element ref="ns2:MediaServiceAutoKeyPoints" minOccurs="0"/>
                <xsd:element ref="ns2:MediaServiceKeyPoints" minOccurs="0"/>
                <xsd:element ref="ns2:MediaServiceAutoTags" minOccurs="0"/>
                <xsd:element ref="ns2:MediaServiceGenerationTime" minOccurs="0"/>
                <xsd:element ref="ns2:MediaServiceEventHashCode" minOccurs="0"/>
                <xsd:element ref="ns2:MediaServiceDateTaken" minOccurs="0"/>
                <xsd:element ref="ns2:MediaServiceOCR" minOccurs="0"/>
                <xsd:element ref="ns3:SharedWithUsers" minOccurs="0"/>
                <xsd:element ref="ns3:SharedWithDetails" minOccurs="0"/>
                <xsd:element ref="ns2:MediaServiceLocation" minOccurs="0"/>
                <xsd:element ref="ns2:lcf76f155ced4ddcb4097134ff3c332f" minOccurs="0"/>
                <xsd:element ref="ns3:TaxCatchAll" minOccurs="0"/>
                <xsd:element ref="ns2:MediaLengthInSeconds" minOccurs="0"/>
                <xsd:element ref="ns2:MediaServiceObjectDetectorVersions" minOccurs="0"/>
                <xsd:element ref="ns2:MediaServiceSearchProperties" minOccurs="0"/>
                <xsd:element ref="ns2:Customer" minOccurs="0"/>
                <xsd:element ref="ns2:MediaServiceBillingMetadata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12f20eaa-f301-4559-923d-9c808d8d253f" elementFormDefault="qualified">
    <xsd:import namespace="http://schemas.microsoft.com/office/2006/documentManagement/types"/>
    <xsd:import namespace="http://schemas.microsoft.com/office/infopath/2007/PartnerControls"/>
    <xsd:element name="MediaServiceMetadata" ma:index="8" nillable="true" ma:displayName="MediaServiceMetadata" ma:hidden="true" ma:internalName="MediaServiceMetadata" ma:readOnly="true">
      <xsd:simpleType>
        <xsd:restriction base="dms:Note"/>
      </xsd:simpleType>
    </xsd:element>
    <xsd:element name="MediaServiceFastMetadata" ma:index="9" nillable="true" ma:displayName="MediaServiceFastMetadata" ma:hidden="true" ma:internalName="MediaServiceFastMetadata" ma:readOnly="true">
      <xsd:simpleType>
        <xsd:restriction base="dms:Note"/>
      </xsd:simpleType>
    </xsd:element>
    <xsd:element name="MediaServiceAutoKeyPoints" ma:index="10" nillable="true" ma:displayName="MediaServiceAutoKeyPoints" ma:hidden="true" ma:internalName="MediaServiceAutoKeyPoints" ma:readOnly="true">
      <xsd:simpleType>
        <xsd:restriction base="dms:Note"/>
      </xsd:simpleType>
    </xsd:element>
    <xsd:element name="MediaServiceKeyPoints" ma:index="11" nillable="true" ma:displayName="KeyPoints" ma:internalName="MediaServiceKeyPoints" ma:readOnly="true">
      <xsd:simpleType>
        <xsd:restriction base="dms:Note">
          <xsd:maxLength value="255"/>
        </xsd:restriction>
      </xsd:simpleType>
    </xsd:element>
    <xsd:element name="MediaServiceAutoTags" ma:index="12" nillable="true" ma:displayName="Tags" ma:internalName="MediaServiceAutoTags" ma:readOnly="true">
      <xsd:simpleType>
        <xsd:restriction base="dms:Text"/>
      </xsd:simpleType>
    </xsd:element>
    <xsd:element name="MediaServiceGenerationTime" ma:index="13" nillable="true" ma:displayName="MediaServiceGenerationTime" ma:hidden="true" ma:internalName="MediaServiceGenerationTime" ma:readOnly="true">
      <xsd:simpleType>
        <xsd:restriction base="dms:Text"/>
      </xsd:simpleType>
    </xsd:element>
    <xsd:element name="MediaServiceEventHashCode" ma:index="14" nillable="true" ma:displayName="MediaServiceEventHashCode" ma:hidden="true" ma:internalName="MediaServiceEventHashCode" ma:readOnly="true">
      <xsd:simpleType>
        <xsd:restriction base="dms:Text"/>
      </xsd:simpleType>
    </xsd:element>
    <xsd:element name="MediaServiceDateTaken" ma:index="15" nillable="true" ma:displayName="MediaServiceDateTaken" ma:hidden="true" ma:internalName="MediaServiceDateTaken" ma:readOnly="true">
      <xsd:simpleType>
        <xsd:restriction base="dms:Text"/>
      </xsd:simpleType>
    </xsd:element>
    <xsd:element name="MediaServiceOCR" ma:index="16" nillable="true" ma:displayName="Extracted Text" ma:internalName="MediaServiceOCR" ma:readOnly="true">
      <xsd:simpleType>
        <xsd:restriction base="dms:Note">
          <xsd:maxLength value="255"/>
        </xsd:restriction>
      </xsd:simpleType>
    </xsd:element>
    <xsd:element name="MediaServiceLocation" ma:index="19" nillable="true" ma:displayName="Location" ma:internalName="MediaServiceLocation" ma:readOnly="true">
      <xsd:simpleType>
        <xsd:restriction base="dms:Text"/>
      </xsd:simpleType>
    </xsd:element>
    <xsd:element name="lcf76f155ced4ddcb4097134ff3c332f" ma:index="21" nillable="true" ma:taxonomy="true" ma:internalName="lcf76f155ced4ddcb4097134ff3c332f" ma:taxonomyFieldName="MediaServiceImageTags" ma:displayName="Image Tags" ma:readOnly="false" ma:fieldId="{5cf76f15-5ced-4ddc-b409-7134ff3c332f}" ma:taxonomyMulti="true" ma:sspId="0a4240ff-bd3a-49fd-8af3-0dfad58b94c0" ma:termSetId="09814cd3-568e-fe90-9814-8d621ff8fb84" ma:anchorId="fba54fb3-c3e1-fe81-a776-ca4b69148c4d" ma:open="true" ma:isKeyword="false">
      <xsd:complexType>
        <xsd:sequence>
          <xsd:element ref="pc:Terms" minOccurs="0" maxOccurs="1"/>
        </xsd:sequence>
      </xsd:complexType>
    </xsd:element>
    <xsd:element name="MediaLengthInSeconds" ma:index="23" nillable="true" ma:displayName="MediaLengthInSeconds" ma:hidden="true" ma:internalName="MediaLengthInSeconds" ma:readOnly="true">
      <xsd:simpleType>
        <xsd:restriction base="dms:Unknown"/>
      </xsd:simpleType>
    </xsd:element>
    <xsd:element name="MediaServiceObjectDetectorVersions" ma:index="24" nillable="true" ma:displayName="MediaServiceObjectDetectorVersions" ma:hidden="true" ma:indexed="true" ma:internalName="MediaServiceObjectDetectorVersions" ma:readOnly="true">
      <xsd:simpleType>
        <xsd:restriction base="dms:Text"/>
      </xsd:simpleType>
    </xsd:element>
    <xsd:element name="MediaServiceSearchProperties" ma:index="25" nillable="true" ma:displayName="MediaServiceSearchProperties" ma:hidden="true" ma:internalName="MediaServiceSearchProperties" ma:readOnly="true">
      <xsd:simpleType>
        <xsd:restriction base="dms:Note"/>
      </xsd:simpleType>
    </xsd:element>
    <xsd:element name="Customer" ma:index="26" nillable="true" ma:displayName="Customer" ma:format="Dropdown" ma:internalName="Customer">
      <xsd:simpleType>
        <xsd:restriction base="dms:Text">
          <xsd:maxLength value="255"/>
        </xsd:restriction>
      </xsd:simpleType>
    </xsd:element>
    <xsd:element name="MediaServiceBillingMetadata" ma:index="27" nillable="true" ma:displayName="MediaServiceBillingMetadata" ma:hidden="true" ma:internalName="MediaServiceBillingMetadata" ma:readOnly="true">
      <xsd:simpleType>
        <xsd:restriction base="dms:Not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f80a3dc1-c760-400d-9efe-e1fb4093db22" elementFormDefault="qualified">
    <xsd:import namespace="http://schemas.microsoft.com/office/2006/documentManagement/types"/>
    <xsd:import namespace="http://schemas.microsoft.com/office/infopath/2007/PartnerControls"/>
    <xsd:element name="SharedWithUsers" ma:index="17" nillable="true" ma:displayName="Shared With" ma:internalName="SharedWithUsers" ma:readOnly="true">
      <xsd:complexType>
        <xsd:complexContent>
          <xsd:extension base="dms:UserMulti">
            <xsd:sequence>
              <xsd:element name="UserInfo" minOccurs="0" maxOccurs="unbounded">
                <xsd:complexType>
                  <xsd:sequence>
                    <xsd:element name="DisplayName" type="xsd:string" minOccurs="0"/>
                    <xsd:element name="AccountId" type="dms:UserId" minOccurs="0" nillable="true"/>
                    <xsd:element name="AccountType" type="xsd:string" minOccurs="0"/>
                  </xsd:sequence>
                </xsd:complexType>
              </xsd:element>
            </xsd:sequence>
          </xsd:extension>
        </xsd:complexContent>
      </xsd:complexType>
    </xsd:element>
    <xsd:element name="SharedWithDetails" ma:index="18" nillable="true" ma:displayName="Shared With Details" ma:internalName="SharedWithDetails" ma:readOnly="true">
      <xsd:simpleType>
        <xsd:restriction base="dms:Note">
          <xsd:maxLength value="255"/>
        </xsd:restriction>
      </xsd:simpleType>
    </xsd:element>
    <xsd:element name="TaxCatchAll" ma:index="22" nillable="true" ma:displayName="Taxonomy Catch All Column" ma:hidden="true" ma:list="{c5996554-30cf-4ea3-bb7a-0cfe7fd5e2dd}" ma:internalName="TaxCatchAll" ma:showField="CatchAllData" ma:web="f80a3dc1-c760-400d-9efe-e1fb4093db22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index="4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2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f80a3dc1-c760-400d-9efe-e1fb4093db22" xsi:nil="true"/>
    <Customer xmlns="12f20eaa-f301-4559-923d-9c808d8d253f" xsi:nil="true"/>
    <lcf76f155ced4ddcb4097134ff3c332f xmlns="12f20eaa-f301-4559-923d-9c808d8d253f">
      <Terms xmlns="http://schemas.microsoft.com/office/infopath/2007/PartnerControls"/>
    </lcf76f155ced4ddcb4097134ff3c332f>
  </documentManagement>
</p:properties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Props1.xml><?xml version="1.0" encoding="utf-8"?>
<ds:datastoreItem xmlns:ds="http://schemas.openxmlformats.org/officeDocument/2006/customXml" ds:itemID="{2B462E7E-8351-40B9-8D8E-73F50E8CC591}">
  <ds:schemaRefs>
    <ds:schemaRef ds:uri="http://schemas.microsoft.com/office/2006/metadata/contentType"/>
    <ds:schemaRef ds:uri="http://schemas.microsoft.com/office/2006/metadata/properties/metaAttributes"/>
    <ds:schemaRef ds:uri="http://www.w3.org/2001/XMLSchema"/>
    <ds:schemaRef ds:uri="http://schemas.microsoft.com/office/2006/metadata/properties"/>
    <ds:schemaRef ds:uri="12f20eaa-f301-4559-923d-9c808d8d253f"/>
    <ds:schemaRef ds:uri="f80a3dc1-c760-400d-9efe-e1fb4093db22"/>
    <ds:schemaRef ds:uri="http://schemas.microsoft.com/office/2006/documentManagement/types"/>
    <ds:schemaRef ds:uri="http://schemas.microsoft.com/office/infopath/2007/PartnerControls"/>
    <ds:schemaRef ds:uri="http://schemas.openxmlformats.org/package/2006/metadata/core-properties"/>
    <ds:schemaRef ds:uri="http://purl.org/dc/elements/1.1/"/>
    <ds:schemaRef ds:uri="http://purl.org/dc/terms/"/>
    <ds:schemaRef ds:uri="http://schemas.microsoft.com/internal/obd"/>
  </ds:schemaRefs>
</ds:datastoreItem>
</file>

<file path=customXml/itemProps2.xml><?xml version="1.0" encoding="utf-8"?>
<ds:datastoreItem xmlns:ds="http://schemas.openxmlformats.org/officeDocument/2006/customXml" ds:itemID="{EC6FFA76-186A-47BD-BC62-8C5225EC794E}">
  <ds:schemaRefs>
    <ds:schemaRef ds:uri="http://schemas.microsoft.com/office/2006/metadata/properties"/>
    <ds:schemaRef ds:uri="http://schemas.openxmlformats.org/package/2006/metadata/core-properties"/>
    <ds:schemaRef ds:uri="http://purl.org/dc/elements/1.1/"/>
    <ds:schemaRef ds:uri="http://purl.org/dc/terms/"/>
    <ds:schemaRef ds:uri="f80a3dc1-c760-400d-9efe-e1fb4093db22"/>
    <ds:schemaRef ds:uri="http://schemas.microsoft.com/office/2006/documentManagement/types"/>
    <ds:schemaRef ds:uri="http://schemas.microsoft.com/office/infopath/2007/PartnerControls"/>
    <ds:schemaRef ds:uri="12f20eaa-f301-4559-923d-9c808d8d253f"/>
    <ds:schemaRef ds:uri="http://www.w3.org/XML/1998/namespace"/>
    <ds:schemaRef ds:uri="http://purl.org/dc/dcmitype/"/>
  </ds:schemaRefs>
</ds:datastoreItem>
</file>

<file path=customXml/itemProps3.xml><?xml version="1.0" encoding="utf-8"?>
<ds:datastoreItem xmlns:ds="http://schemas.openxmlformats.org/officeDocument/2006/customXml" ds:itemID="{4E8A5809-527B-4830-8D5D-16C3E26CA857}">
  <ds:schemaRefs>
    <ds:schemaRef ds:uri="http://schemas.microsoft.com/sharepoint/v3/contenttype/forms"/>
  </ds:schemaRefs>
</ds:datastoreItem>
</file>

<file path=docProps/app.xml><?xml version="1.0" encoding="utf-8"?>
<Properties xmlns="http://schemas.openxmlformats.org/officeDocument/2006/extended-properties" xmlns:vt="http://schemas.openxmlformats.org/officeDocument/2006/docPropsVTypes">
  <TotalTime>17</TotalTime>
  <Words>2803</Words>
  <Application>Microsoft Office PowerPoint</Application>
  <PresentationFormat>Widescreen</PresentationFormat>
  <Paragraphs>494</Paragraphs>
  <Slides>18</Slides>
  <Notes>10</Notes>
  <HiddenSlides>0</HiddenSlides>
  <MMClips>0</MMClips>
  <ScaleCrop>false</ScaleCrop>
  <HeadingPairs>
    <vt:vector size="8" baseType="variant">
      <vt:variant>
        <vt:lpstr>Fonts Used</vt:lpstr>
      </vt:variant>
      <vt:variant>
        <vt:i4>10</vt:i4>
      </vt:variant>
      <vt:variant>
        <vt:lpstr>Theme</vt:lpstr>
      </vt:variant>
      <vt:variant>
        <vt:i4>7</vt:i4>
      </vt:variant>
      <vt:variant>
        <vt:lpstr>Embedded OLE Servers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36" baseType="lpstr">
      <vt:lpstr>Aptos</vt:lpstr>
      <vt:lpstr>Arial</vt:lpstr>
      <vt:lpstr>Arial Black</vt:lpstr>
      <vt:lpstr>Arial Narrow</vt:lpstr>
      <vt:lpstr>Arial Nova</vt:lpstr>
      <vt:lpstr>Arial Nova Light</vt:lpstr>
      <vt:lpstr>Calibri</vt:lpstr>
      <vt:lpstr>Georgia Pro</vt:lpstr>
      <vt:lpstr>Poppins SemiBold</vt:lpstr>
      <vt:lpstr>Wingdings</vt:lpstr>
      <vt:lpstr>8_RB_Widescreen</vt:lpstr>
      <vt:lpstr>4_RB_Widescreen</vt:lpstr>
      <vt:lpstr>6_RB_Widescreen</vt:lpstr>
      <vt:lpstr>2_RB_Widescreen</vt:lpstr>
      <vt:lpstr>12_RB_Widescreen</vt:lpstr>
      <vt:lpstr>5_RB_Widescreen</vt:lpstr>
      <vt:lpstr>11_RB_Widescreen</vt:lpstr>
      <vt:lpstr>think-cell Slide</vt:lpstr>
      <vt:lpstr>Your full stack  RNA technology partner</vt:lpstr>
      <vt:lpstr>PowerPoint Presentation</vt:lpstr>
      <vt:lpstr>Our unique N-Force toolbox of innovative technologies to fulfill our mission to reinvent mRNA design, production and delivery</vt:lpstr>
      <vt:lpstr>Our N-Force toolbox aims at addressing some of the most critical challenges in RNA vaccine development and manufacturing</vt:lpstr>
      <vt:lpstr>The Ntensify® product line enables seamless scalability from  early drug discovery to very large RNA commercial production</vt:lpstr>
      <vt:lpstr>PowerPoint Presentation</vt:lpstr>
      <vt:lpstr>Ready-to-use reagent mixes are the materialization of our simplified process leading to reduced development timelines</vt:lpstr>
      <vt:lpstr>PowerPoint Presentation</vt:lpstr>
      <vt:lpstr>Introducing NtensifyTM micro High-throughput mRNA screening &amp; small production  </vt:lpstr>
      <vt:lpstr>Introducing Ntensify® micro</vt:lpstr>
      <vt:lpstr>Quantoom is revolutionizing the RNA encapsulation by providing a combined solution: new chemistries &amp; LNP production processes</vt:lpstr>
      <vt:lpstr>We empower you to unlock the full potential of RNA innovation through diverse collaboration options</vt:lpstr>
      <vt:lpstr>Quantoom has collaborated with numerous partner to achieve  (pre-)clinical validation of its N-force toolbox</vt:lpstr>
      <vt:lpstr>Collaborating with VaxThera to develop an saRNA mosaic vaccine candidate using N-Force and QCX LNP; tested in target</vt:lpstr>
      <vt:lpstr>N-Force samRNA vaccines achieve 100% survival and strong antibody response in target species even at lowest dose of 0.1µg</vt:lpstr>
      <vt:lpstr>Quantoom’s proprietary QCX delivery technology further prevents virus spread as shown by excretion data </vt:lpstr>
      <vt:lpstr>With a 20g of DP/batch, Quantoom is removing the cost barriers by providing a solution allowing to go as low as 2.5$ for 1,000 doses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Ina Swyngedouw</dc:creator>
  <cp:lastModifiedBy>Ina SWYNGEDOUW</cp:lastModifiedBy>
  <cp:revision>2</cp:revision>
  <dcterms:created xsi:type="dcterms:W3CDTF">2025-02-17T14:23:01Z</dcterms:created>
  <dcterms:modified xsi:type="dcterms:W3CDTF">2025-07-23T08:38:05Z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0x0101007E5E8ACBCFF6E749BBCFBE64364D443B</vt:lpwstr>
  </property>
  <property fmtid="{D5CDD505-2E9C-101B-9397-08002B2CF9AE}" pid="3" name="MediaServiceImageTags">
    <vt:lpwstr/>
  </property>
</Properties>
</file>